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4" r:id="rId5"/>
    <p:sldId id="269" r:id="rId6"/>
    <p:sldId id="260" r:id="rId7"/>
    <p:sldId id="272" r:id="rId8"/>
    <p:sldId id="275" r:id="rId9"/>
    <p:sldId id="268" r:id="rId10"/>
    <p:sldId id="279" r:id="rId11"/>
    <p:sldId id="280" r:id="rId12"/>
    <p:sldId id="281" r:id="rId13"/>
    <p:sldId id="270" r:id="rId14"/>
    <p:sldId id="28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1F2"/>
    <a:srgbClr val="EC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4081F-56B9-4D88-B18C-233ECC4A6B7E}" v="3" dt="2023-09-22T19:51:1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76513" autoAdjust="0"/>
  </p:normalViewPr>
  <p:slideViewPr>
    <p:cSldViewPr snapToGrid="0">
      <p:cViewPr varScale="1">
        <p:scale>
          <a:sx n="84" d="100"/>
          <a:sy n="84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y Roth" userId="fb45f0d33f6317d0" providerId="LiveId" clId="{7BF4081F-56B9-4D88-B18C-233ECC4A6B7E}"/>
    <pc:docChg chg="undo custSel addSld delSld modSld sldOrd replTag delTag">
      <pc:chgData name="Abby Roth" userId="fb45f0d33f6317d0" providerId="LiveId" clId="{7BF4081F-56B9-4D88-B18C-233ECC4A6B7E}" dt="2023-10-10T16:23:20.864" v="506" actId="20577"/>
      <pc:docMkLst>
        <pc:docMk/>
      </pc:docMkLst>
      <pc:sldChg chg="del replTag delTag">
        <pc:chgData name="Abby Roth" userId="fb45f0d33f6317d0" providerId="LiveId" clId="{7BF4081F-56B9-4D88-B18C-233ECC4A6B7E}" dt="2023-09-22T20:13:06.501" v="257" actId="47"/>
        <pc:sldMkLst>
          <pc:docMk/>
          <pc:sldMk cId="2176202409" sldId="257"/>
        </pc:sldMkLst>
      </pc:sldChg>
      <pc:sldChg chg="del replTag delTag">
        <pc:chgData name="Abby Roth" userId="fb45f0d33f6317d0" providerId="LiveId" clId="{7BF4081F-56B9-4D88-B18C-233ECC4A6B7E}" dt="2023-09-22T19:05:11.255" v="8" actId="47"/>
        <pc:sldMkLst>
          <pc:docMk/>
          <pc:sldMk cId="798206820" sldId="259"/>
        </pc:sldMkLst>
      </pc:sldChg>
      <pc:sldChg chg="del replTag delTag">
        <pc:chgData name="Abby Roth" userId="fb45f0d33f6317d0" providerId="LiveId" clId="{7BF4081F-56B9-4D88-B18C-233ECC4A6B7E}" dt="2023-09-22T19:51:13.766" v="220"/>
        <pc:sldMkLst>
          <pc:docMk/>
          <pc:sldMk cId="3055376897" sldId="260"/>
        </pc:sldMkLst>
      </pc:sldChg>
      <pc:sldChg chg="replTag delTag">
        <pc:chgData name="Abby Roth" userId="fb45f0d33f6317d0" providerId="LiveId" clId="{7BF4081F-56B9-4D88-B18C-233ECC4A6B7E}" dt="2023-10-10T16:16:25.773" v="414"/>
        <pc:sldMkLst>
          <pc:docMk/>
          <pc:sldMk cId="3025118341" sldId="264"/>
        </pc:sldMkLst>
      </pc:sldChg>
      <pc:sldChg chg="del replTag">
        <pc:chgData name="Abby Roth" userId="fb45f0d33f6317d0" providerId="LiveId" clId="{7BF4081F-56B9-4D88-B18C-233ECC4A6B7E}" dt="2023-09-22T20:13:16.251" v="261" actId="47"/>
        <pc:sldMkLst>
          <pc:docMk/>
          <pc:sldMk cId="1083086667" sldId="267"/>
        </pc:sldMkLst>
      </pc:sldChg>
      <pc:sldChg chg="replTag delTag">
        <pc:chgData name="Abby Roth" userId="fb45f0d33f6317d0" providerId="LiveId" clId="{7BF4081F-56B9-4D88-B18C-233ECC4A6B7E}" dt="2023-10-10T16:21:51.065" v="422"/>
        <pc:sldMkLst>
          <pc:docMk/>
          <pc:sldMk cId="765379249" sldId="268"/>
        </pc:sldMkLst>
      </pc:sldChg>
      <pc:sldChg chg="replTag delTag">
        <pc:chgData name="Abby Roth" userId="fb45f0d33f6317d0" providerId="LiveId" clId="{7BF4081F-56B9-4D88-B18C-233ECC4A6B7E}" dt="2023-10-10T16:17:41.709" v="418"/>
        <pc:sldMkLst>
          <pc:docMk/>
          <pc:sldMk cId="3515069585" sldId="269"/>
        </pc:sldMkLst>
      </pc:sldChg>
      <pc:sldChg chg="addSp modSp mod ord replTag delTag">
        <pc:chgData name="Abby Roth" userId="fb45f0d33f6317d0" providerId="LiveId" clId="{7BF4081F-56B9-4D88-B18C-233ECC4A6B7E}" dt="2023-09-22T19:51:04.531" v="218"/>
        <pc:sldMkLst>
          <pc:docMk/>
          <pc:sldMk cId="3907589529" sldId="270"/>
        </pc:sldMkLst>
        <pc:spChg chg="mod">
          <ac:chgData name="Abby Roth" userId="fb45f0d33f6317d0" providerId="LiveId" clId="{7BF4081F-56B9-4D88-B18C-233ECC4A6B7E}" dt="2023-09-22T19:48:56.786" v="209"/>
          <ac:spMkLst>
            <pc:docMk/>
            <pc:sldMk cId="3907589529" sldId="270"/>
            <ac:spMk id="2" creationId="{7CBACAAD-65E6-A9BF-03B7-04A6CE751CFC}"/>
          </ac:spMkLst>
        </pc:spChg>
        <pc:graphicFrameChg chg="add mod">
          <ac:chgData name="Abby Roth" userId="fb45f0d33f6317d0" providerId="LiveId" clId="{7BF4081F-56B9-4D88-B18C-233ECC4A6B7E}" dt="2023-09-22T19:49:03.727" v="210" actId="2711"/>
          <ac:graphicFrameMkLst>
            <pc:docMk/>
            <pc:sldMk cId="3907589529" sldId="270"/>
            <ac:graphicFrameMk id="3" creationId="{39C80A3E-296F-18E4-6F3F-D5D349321054}"/>
          </ac:graphicFrameMkLst>
        </pc:graphicFrameChg>
      </pc:sldChg>
      <pc:sldChg chg="modSp del mod replTag delTag">
        <pc:chgData name="Abby Roth" userId="fb45f0d33f6317d0" providerId="LiveId" clId="{7BF4081F-56B9-4D88-B18C-233ECC4A6B7E}" dt="2023-09-22T19:17:50.860" v="110" actId="47"/>
        <pc:sldMkLst>
          <pc:docMk/>
          <pc:sldMk cId="2629393696" sldId="271"/>
        </pc:sldMkLst>
        <pc:spChg chg="mod">
          <ac:chgData name="Abby Roth" userId="fb45f0d33f6317d0" providerId="LiveId" clId="{7BF4081F-56B9-4D88-B18C-233ECC4A6B7E}" dt="2023-09-22T19:17:49.444" v="107" actId="6549"/>
          <ac:spMkLst>
            <pc:docMk/>
            <pc:sldMk cId="2629393696" sldId="271"/>
            <ac:spMk id="3" creationId="{4916827A-DEA4-8783-2D94-B592F108F46C}"/>
          </ac:spMkLst>
        </pc:spChg>
      </pc:sldChg>
      <pc:sldChg chg="modSp add del mod replTag delTag">
        <pc:chgData name="Abby Roth" userId="fb45f0d33f6317d0" providerId="LiveId" clId="{7BF4081F-56B9-4D88-B18C-233ECC4A6B7E}" dt="2023-09-22T19:51:59.931" v="236"/>
        <pc:sldMkLst>
          <pc:docMk/>
          <pc:sldMk cId="3945391309" sldId="272"/>
        </pc:sldMkLst>
        <pc:spChg chg="mod">
          <ac:chgData name="Abby Roth" userId="fb45f0d33f6317d0" providerId="LiveId" clId="{7BF4081F-56B9-4D88-B18C-233ECC4A6B7E}" dt="2023-09-22T19:14:19.313" v="94" actId="255"/>
          <ac:spMkLst>
            <pc:docMk/>
            <pc:sldMk cId="3945391309" sldId="272"/>
            <ac:spMk id="3" creationId="{4916827A-DEA4-8783-2D94-B592F108F46C}"/>
          </ac:spMkLst>
        </pc:spChg>
      </pc:sldChg>
      <pc:sldChg chg="del replTag delTag">
        <pc:chgData name="Abby Roth" userId="fb45f0d33f6317d0" providerId="LiveId" clId="{7BF4081F-56B9-4D88-B18C-233ECC4A6B7E}" dt="2023-09-22T19:25:21.260" v="152" actId="47"/>
        <pc:sldMkLst>
          <pc:docMk/>
          <pc:sldMk cId="1769782951" sldId="273"/>
        </pc:sldMkLst>
      </pc:sldChg>
      <pc:sldChg chg="del replTag delTag">
        <pc:chgData name="Abby Roth" userId="fb45f0d33f6317d0" providerId="LiveId" clId="{7BF4081F-56B9-4D88-B18C-233ECC4A6B7E}" dt="2023-09-22T19:21:56.996" v="133" actId="47"/>
        <pc:sldMkLst>
          <pc:docMk/>
          <pc:sldMk cId="985487780" sldId="274"/>
        </pc:sldMkLst>
      </pc:sldChg>
      <pc:sldChg chg="replTag delTag">
        <pc:chgData name="Abby Roth" userId="fb45f0d33f6317d0" providerId="LiveId" clId="{7BF4081F-56B9-4D88-B18C-233ECC4A6B7E}" dt="2023-10-10T16:21:37.465" v="420"/>
        <pc:sldMkLst>
          <pc:docMk/>
          <pc:sldMk cId="2399998999" sldId="275"/>
        </pc:sldMkLst>
      </pc:sldChg>
      <pc:sldChg chg="del replTag delTag">
        <pc:chgData name="Abby Roth" userId="fb45f0d33f6317d0" providerId="LiveId" clId="{7BF4081F-56B9-4D88-B18C-233ECC4A6B7E}" dt="2023-09-22T19:52:03.830" v="239" actId="47"/>
        <pc:sldMkLst>
          <pc:docMk/>
          <pc:sldMk cId="2201460350" sldId="276"/>
        </pc:sldMkLst>
      </pc:sldChg>
      <pc:sldChg chg="del replTag delTag">
        <pc:chgData name="Abby Roth" userId="fb45f0d33f6317d0" providerId="LiveId" clId="{7BF4081F-56B9-4D88-B18C-233ECC4A6B7E}" dt="2023-09-22T19:32:01.945" v="172" actId="47"/>
        <pc:sldMkLst>
          <pc:docMk/>
          <pc:sldMk cId="3879549817" sldId="277"/>
        </pc:sldMkLst>
      </pc:sldChg>
      <pc:sldChg chg="modSp del mod replTag delTag">
        <pc:chgData name="Abby Roth" userId="fb45f0d33f6317d0" providerId="LiveId" clId="{7BF4081F-56B9-4D88-B18C-233ECC4A6B7E}" dt="2023-09-22T19:34:33.133" v="184" actId="47"/>
        <pc:sldMkLst>
          <pc:docMk/>
          <pc:sldMk cId="3980990682" sldId="278"/>
        </pc:sldMkLst>
        <pc:spChg chg="mod">
          <ac:chgData name="Abby Roth" userId="fb45f0d33f6317d0" providerId="LiveId" clId="{7BF4081F-56B9-4D88-B18C-233ECC4A6B7E}" dt="2023-09-22T19:34:31.514" v="181" actId="6549"/>
          <ac:spMkLst>
            <pc:docMk/>
            <pc:sldMk cId="3980990682" sldId="278"/>
            <ac:spMk id="3" creationId="{4916827A-DEA4-8783-2D94-B592F108F46C}"/>
          </ac:spMkLst>
        </pc:spChg>
      </pc:sldChg>
      <pc:sldChg chg="modSp mod replTag delTag">
        <pc:chgData name="Abby Roth" userId="fb45f0d33f6317d0" providerId="LiveId" clId="{7BF4081F-56B9-4D88-B18C-233ECC4A6B7E}" dt="2023-10-10T16:23:20.864" v="506" actId="20577"/>
        <pc:sldMkLst>
          <pc:docMk/>
          <pc:sldMk cId="2340799376" sldId="279"/>
        </pc:sldMkLst>
        <pc:spChg chg="mod">
          <ac:chgData name="Abby Roth" userId="fb45f0d33f6317d0" providerId="LiveId" clId="{7BF4081F-56B9-4D88-B18C-233ECC4A6B7E}" dt="2023-10-10T16:22:30.479" v="431" actId="20577"/>
          <ac:spMkLst>
            <pc:docMk/>
            <pc:sldMk cId="2340799376" sldId="279"/>
            <ac:spMk id="2" creationId="{B9F99DBD-6126-2BDF-266F-16F3D96378F1}"/>
          </ac:spMkLst>
        </pc:spChg>
        <pc:spChg chg="mod">
          <ac:chgData name="Abby Roth" userId="fb45f0d33f6317d0" providerId="LiveId" clId="{7BF4081F-56B9-4D88-B18C-233ECC4A6B7E}" dt="2023-10-10T16:23:20.864" v="506" actId="20577"/>
          <ac:spMkLst>
            <pc:docMk/>
            <pc:sldMk cId="2340799376" sldId="279"/>
            <ac:spMk id="4" creationId="{22AEC2B5-5D4F-6674-6A4E-2FA017208AAD}"/>
          </ac:spMkLst>
        </pc:spChg>
      </pc:sldChg>
      <pc:sldChg chg="replTag delTag">
        <pc:chgData name="Abby Roth" userId="fb45f0d33f6317d0" providerId="LiveId" clId="{7BF4081F-56B9-4D88-B18C-233ECC4A6B7E}" dt="2023-09-22T20:13:26.491" v="274"/>
        <pc:sldMkLst>
          <pc:docMk/>
          <pc:sldMk cId="1400537214" sldId="280"/>
        </pc:sldMkLst>
      </pc:sldChg>
      <pc:sldChg chg="replTag delTag">
        <pc:chgData name="Abby Roth" userId="fb45f0d33f6317d0" providerId="LiveId" clId="{7BF4081F-56B9-4D88-B18C-233ECC4A6B7E}" dt="2023-09-22T20:13:27.500" v="278"/>
        <pc:sldMkLst>
          <pc:docMk/>
          <pc:sldMk cId="1637322212" sldId="281"/>
        </pc:sldMkLst>
      </pc:sldChg>
      <pc:sldChg chg="addSp delSp modSp add mod ord modClrScheme replTag delTag chgLayout">
        <pc:chgData name="Abby Roth" userId="fb45f0d33f6317d0" providerId="LiveId" clId="{7BF4081F-56B9-4D88-B18C-233ECC4A6B7E}" dt="2023-10-10T16:17:38.624" v="416"/>
        <pc:sldMkLst>
          <pc:docMk/>
          <pc:sldMk cId="1889199076" sldId="282"/>
        </pc:sldMkLst>
        <pc:spChg chg="add mod ord">
          <ac:chgData name="Abby Roth" userId="fb45f0d33f6317d0" providerId="LiveId" clId="{7BF4081F-56B9-4D88-B18C-233ECC4A6B7E}" dt="2023-09-22T20:16:36.725" v="384" actId="313"/>
          <ac:spMkLst>
            <pc:docMk/>
            <pc:sldMk cId="1889199076" sldId="282"/>
            <ac:spMk id="2" creationId="{354C450D-ECAD-36E8-43BE-9BC8D8E382D0}"/>
          </ac:spMkLst>
        </pc:spChg>
        <pc:spChg chg="mod ord">
          <ac:chgData name="Abby Roth" userId="fb45f0d33f6317d0" providerId="LiveId" clId="{7BF4081F-56B9-4D88-B18C-233ECC4A6B7E}" dt="2023-09-22T20:16:17.155" v="355" actId="700"/>
          <ac:spMkLst>
            <pc:docMk/>
            <pc:sldMk cId="1889199076" sldId="282"/>
            <ac:spMk id="3" creationId="{2885EA72-492B-EB5F-F496-DA09620C8EA0}"/>
          </ac:spMkLst>
        </pc:spChg>
        <pc:spChg chg="mod ord">
          <ac:chgData name="Abby Roth" userId="fb45f0d33f6317d0" providerId="LiveId" clId="{7BF4081F-56B9-4D88-B18C-233ECC4A6B7E}" dt="2023-09-22T20:17:01.517" v="408" actId="20577"/>
          <ac:spMkLst>
            <pc:docMk/>
            <pc:sldMk cId="1889199076" sldId="282"/>
            <ac:spMk id="4" creationId="{ED074BB4-AFE9-9C25-828F-22F6C896EF30}"/>
          </ac:spMkLst>
        </pc:spChg>
        <pc:spChg chg="add del mod">
          <ac:chgData name="Abby Roth" userId="fb45f0d33f6317d0" providerId="LiveId" clId="{7BF4081F-56B9-4D88-B18C-233ECC4A6B7E}" dt="2023-09-22T20:16:20.558" v="359" actId="478"/>
          <ac:spMkLst>
            <pc:docMk/>
            <pc:sldMk cId="1889199076" sldId="282"/>
            <ac:spMk id="6" creationId="{56661651-64FB-2EC3-4F9E-9F7ACE8F921D}"/>
          </ac:spMkLst>
        </pc:spChg>
        <pc:picChg chg="del mod ord">
          <ac:chgData name="Abby Roth" userId="fb45f0d33f6317d0" providerId="LiveId" clId="{7BF4081F-56B9-4D88-B18C-233ECC4A6B7E}" dt="2023-09-22T20:16:18.424" v="358" actId="478"/>
          <ac:picMkLst>
            <pc:docMk/>
            <pc:sldMk cId="1889199076" sldId="282"/>
            <ac:picMk id="10" creationId="{AEB5F9C9-1F06-A060-8181-242026E077FA}"/>
          </ac:picMkLst>
        </pc:picChg>
      </pc:sldChg>
      <pc:sldChg chg="del replTag delTag">
        <pc:chgData name="Abby Roth" userId="fb45f0d33f6317d0" providerId="LiveId" clId="{7BF4081F-56B9-4D88-B18C-233ECC4A6B7E}" dt="2023-09-22T19:38:34.733" v="193" actId="47"/>
        <pc:sldMkLst>
          <pc:docMk/>
          <pc:sldMk cId="2776495561" sldId="282"/>
        </pc:sldMkLst>
      </pc:sldChg>
    </pc:docChg>
  </pc:docChgLst>
  <pc:docChgLst>
    <pc:chgData name="Abby Roth" userId="fb45f0d33f6317d0" providerId="LiveId" clId="{3C08A790-C8A5-474D-97F1-6F45BE68738C}"/>
    <pc:docChg chg="undo custSel addSld delSld modSld sldOrd modMainMaster replTag delTag">
      <pc:chgData name="Abby Roth" userId="fb45f0d33f6317d0" providerId="LiveId" clId="{3C08A790-C8A5-474D-97F1-6F45BE68738C}" dt="2023-09-22T18:51:40.693" v="3342"/>
      <pc:docMkLst>
        <pc:docMk/>
      </pc:docMkLst>
      <pc:sldChg chg="replTag delTag">
        <pc:chgData name="Abby Roth" userId="fb45f0d33f6317d0" providerId="LiveId" clId="{3C08A790-C8A5-474D-97F1-6F45BE68738C}" dt="2023-09-22T18:37:48.055" v="3200"/>
        <pc:sldMkLst>
          <pc:docMk/>
          <pc:sldMk cId="2176202409" sldId="257"/>
        </pc:sldMkLst>
      </pc:sldChg>
      <pc:sldChg chg="addSp delSp modSp mod ord replTag delTag modNotesTx">
        <pc:chgData name="Abby Roth" userId="fb45f0d33f6317d0" providerId="LiveId" clId="{3C08A790-C8A5-474D-97F1-6F45BE68738C}" dt="2023-09-19T21:30:45.363" v="589"/>
        <pc:sldMkLst>
          <pc:docMk/>
          <pc:sldMk cId="798206820" sldId="259"/>
        </pc:sldMkLst>
        <pc:spChg chg="add del mod">
          <ac:chgData name="Abby Roth" userId="fb45f0d33f6317d0" providerId="LiveId" clId="{3C08A790-C8A5-474D-97F1-6F45BE68738C}" dt="2023-09-19T21:03:11.383" v="81"/>
          <ac:spMkLst>
            <pc:docMk/>
            <pc:sldMk cId="798206820" sldId="259"/>
            <ac:spMk id="6" creationId="{839B83D3-1A6C-98AF-646A-B6F91048FF43}"/>
          </ac:spMkLst>
        </pc:spChg>
        <pc:spChg chg="add mod">
          <ac:chgData name="Abby Roth" userId="fb45f0d33f6317d0" providerId="LiveId" clId="{3C08A790-C8A5-474D-97F1-6F45BE68738C}" dt="2023-09-19T21:08:59.688" v="245" actId="20577"/>
          <ac:spMkLst>
            <pc:docMk/>
            <pc:sldMk cId="798206820" sldId="259"/>
            <ac:spMk id="9" creationId="{D01B1545-B7A5-4223-A953-CEC21899710D}"/>
          </ac:spMkLst>
        </pc:spChg>
        <pc:picChg chg="add mod ord modCrop">
          <ac:chgData name="Abby Roth" userId="fb45f0d33f6317d0" providerId="LiveId" clId="{3C08A790-C8A5-474D-97F1-6F45BE68738C}" dt="2023-09-19T21:03:01.818" v="79" actId="14100"/>
          <ac:picMkLst>
            <pc:docMk/>
            <pc:sldMk cId="798206820" sldId="259"/>
            <ac:picMk id="3" creationId="{E0E5D1CA-CD74-F567-B457-8C332CF440A4}"/>
          </ac:picMkLst>
        </pc:picChg>
        <pc:picChg chg="del">
          <ac:chgData name="Abby Roth" userId="fb45f0d33f6317d0" providerId="LiveId" clId="{3C08A790-C8A5-474D-97F1-6F45BE68738C}" dt="2023-09-19T21:03:03.106" v="80" actId="478"/>
          <ac:picMkLst>
            <pc:docMk/>
            <pc:sldMk cId="798206820" sldId="259"/>
            <ac:picMk id="4" creationId="{9B662B1E-50F4-01A2-1FDE-FEA3A60861BF}"/>
          </ac:picMkLst>
        </pc:picChg>
        <pc:picChg chg="add mod">
          <ac:chgData name="Abby Roth" userId="fb45f0d33f6317d0" providerId="LiveId" clId="{3C08A790-C8A5-474D-97F1-6F45BE68738C}" dt="2023-09-19T21:03:11.383" v="81"/>
          <ac:picMkLst>
            <pc:docMk/>
            <pc:sldMk cId="798206820" sldId="259"/>
            <ac:picMk id="8" creationId="{2D4B21B5-91A3-99D2-6700-9FE07CFEAE76}"/>
          </ac:picMkLst>
        </pc:picChg>
      </pc:sldChg>
      <pc:sldChg chg="addSp delSp modSp mod ord replTag delTag">
        <pc:chgData name="Abby Roth" userId="fb45f0d33f6317d0" providerId="LiveId" clId="{3C08A790-C8A5-474D-97F1-6F45BE68738C}" dt="2023-09-22T18:51:40.693" v="3342"/>
        <pc:sldMkLst>
          <pc:docMk/>
          <pc:sldMk cId="3055376897" sldId="260"/>
        </pc:sldMkLst>
        <pc:spChg chg="add del mod">
          <ac:chgData name="Abby Roth" userId="fb45f0d33f6317d0" providerId="LiveId" clId="{3C08A790-C8A5-474D-97F1-6F45BE68738C}" dt="2023-09-19T21:35:45.939" v="700"/>
          <ac:spMkLst>
            <pc:docMk/>
            <pc:sldMk cId="3055376897" sldId="260"/>
            <ac:spMk id="6" creationId="{8F90459D-9AE5-85EF-0739-D0FD4B257C50}"/>
          </ac:spMkLst>
        </pc:spChg>
        <pc:spChg chg="add mod">
          <ac:chgData name="Abby Roth" userId="fb45f0d33f6317d0" providerId="LiveId" clId="{3C08A790-C8A5-474D-97F1-6F45BE68738C}" dt="2023-09-19T21:35:57.979" v="711"/>
          <ac:spMkLst>
            <pc:docMk/>
            <pc:sldMk cId="3055376897" sldId="260"/>
            <ac:spMk id="8" creationId="{1B05FF43-8FAA-C37D-0A9E-AE9D277B89C9}"/>
          </ac:spMkLst>
        </pc:spChg>
        <pc:graphicFrameChg chg="add mod">
          <ac:chgData name="Abby Roth" userId="fb45f0d33f6317d0" providerId="LiveId" clId="{3C08A790-C8A5-474D-97F1-6F45BE68738C}" dt="2023-09-19T21:36:17.138" v="718" actId="1076"/>
          <ac:graphicFrameMkLst>
            <pc:docMk/>
            <pc:sldMk cId="3055376897" sldId="260"/>
            <ac:graphicFrameMk id="9" creationId="{A4905F8D-74F1-B58E-E7C6-DCA87A401CA0}"/>
          </ac:graphicFrameMkLst>
        </pc:graphicFrameChg>
        <pc:picChg chg="add del mod">
          <ac:chgData name="Abby Roth" userId="fb45f0d33f6317d0" providerId="LiveId" clId="{3C08A790-C8A5-474D-97F1-6F45BE68738C}" dt="2023-09-19T21:35:10.892" v="688" actId="21"/>
          <ac:picMkLst>
            <pc:docMk/>
            <pc:sldMk cId="3055376897" sldId="260"/>
            <ac:picMk id="2" creationId="{1A80A3C6-DA34-B9CB-E18A-B042A4E0101E}"/>
          </ac:picMkLst>
        </pc:picChg>
        <pc:picChg chg="add del mod modCrop">
          <ac:chgData name="Abby Roth" userId="fb45f0d33f6317d0" providerId="LiveId" clId="{3C08A790-C8A5-474D-97F1-6F45BE68738C}" dt="2023-09-19T21:35:45.107" v="699" actId="21"/>
          <ac:picMkLst>
            <pc:docMk/>
            <pc:sldMk cId="3055376897" sldId="260"/>
            <ac:picMk id="3" creationId="{555D0EF2-3639-FFB0-FF78-7AB31F8165DE}"/>
          </ac:picMkLst>
        </pc:picChg>
        <pc:picChg chg="del">
          <ac:chgData name="Abby Roth" userId="fb45f0d33f6317d0" providerId="LiveId" clId="{3C08A790-C8A5-474D-97F1-6F45BE68738C}" dt="2023-09-19T21:35:38.657" v="697" actId="478"/>
          <ac:picMkLst>
            <pc:docMk/>
            <pc:sldMk cId="3055376897" sldId="260"/>
            <ac:picMk id="4" creationId="{9B662B1E-50F4-01A2-1FDE-FEA3A60861BF}"/>
          </ac:picMkLst>
        </pc:picChg>
        <pc:picChg chg="add mod">
          <ac:chgData name="Abby Roth" userId="fb45f0d33f6317d0" providerId="LiveId" clId="{3C08A790-C8A5-474D-97F1-6F45BE68738C}" dt="2023-09-19T21:35:45.939" v="700"/>
          <ac:picMkLst>
            <pc:docMk/>
            <pc:sldMk cId="3055376897" sldId="260"/>
            <ac:picMk id="7" creationId="{EA2CF86E-3306-1730-E56B-F5CA692883E3}"/>
          </ac:picMkLst>
        </pc:picChg>
      </pc:sldChg>
      <pc:sldChg chg="modSp mod replTag delTag modNotesTx">
        <pc:chgData name="Abby Roth" userId="fb45f0d33f6317d0" providerId="LiveId" clId="{3C08A790-C8A5-474D-97F1-6F45BE68738C}" dt="2023-09-22T18:33:00.371" v="3130"/>
        <pc:sldMkLst>
          <pc:docMk/>
          <pc:sldMk cId="3025118341" sldId="264"/>
        </pc:sldMkLst>
        <pc:spChg chg="mod">
          <ac:chgData name="Abby Roth" userId="fb45f0d33f6317d0" providerId="LiveId" clId="{3C08A790-C8A5-474D-97F1-6F45BE68738C}" dt="2023-09-19T20:58:02.698" v="3"/>
          <ac:spMkLst>
            <pc:docMk/>
            <pc:sldMk cId="3025118341" sldId="264"/>
            <ac:spMk id="4" creationId="{7E167FA6-3326-2664-70FD-DC107433B402}"/>
          </ac:spMkLst>
        </pc:spChg>
        <pc:spChg chg="mod">
          <ac:chgData name="Abby Roth" userId="fb45f0d33f6317d0" providerId="LiveId" clId="{3C08A790-C8A5-474D-97F1-6F45BE68738C}" dt="2023-09-19T20:58:45.138" v="49" actId="20577"/>
          <ac:spMkLst>
            <pc:docMk/>
            <pc:sldMk cId="3025118341" sldId="264"/>
            <ac:spMk id="5" creationId="{2E9FB5D1-186F-C82E-B85D-F920FC40FD28}"/>
          </ac:spMkLst>
        </pc:spChg>
      </pc:sldChg>
      <pc:sldChg chg="addSp delSp modSp mod ord replTag delTag">
        <pc:chgData name="Abby Roth" userId="fb45f0d33f6317d0" providerId="LiveId" clId="{3C08A790-C8A5-474D-97F1-6F45BE68738C}" dt="2023-09-19T22:15:29.043" v="1819" actId="14826"/>
        <pc:sldMkLst>
          <pc:docMk/>
          <pc:sldMk cId="765379249" sldId="268"/>
        </pc:sldMkLst>
        <pc:spChg chg="mod">
          <ac:chgData name="Abby Roth" userId="fb45f0d33f6317d0" providerId="LiveId" clId="{3C08A790-C8A5-474D-97F1-6F45BE68738C}" dt="2023-09-19T22:12:08.805" v="1795" actId="20577"/>
          <ac:spMkLst>
            <pc:docMk/>
            <pc:sldMk cId="765379249" sldId="268"/>
            <ac:spMk id="3" creationId="{2885EA72-492B-EB5F-F496-DA09620C8EA0}"/>
          </ac:spMkLst>
        </pc:spChg>
        <pc:spChg chg="mod">
          <ac:chgData name="Abby Roth" userId="fb45f0d33f6317d0" providerId="LiveId" clId="{3C08A790-C8A5-474D-97F1-6F45BE68738C}" dt="2023-09-19T22:14:27.077" v="1811" actId="948"/>
          <ac:spMkLst>
            <pc:docMk/>
            <pc:sldMk cId="765379249" sldId="268"/>
            <ac:spMk id="4" creationId="{ED074BB4-AFE9-9C25-828F-22F6C896EF30}"/>
          </ac:spMkLst>
        </pc:spChg>
        <pc:spChg chg="del mod">
          <ac:chgData name="Abby Roth" userId="fb45f0d33f6317d0" providerId="LiveId" clId="{3C08A790-C8A5-474D-97F1-6F45BE68738C}" dt="2023-09-19T22:13:20.926" v="1799" actId="478"/>
          <ac:spMkLst>
            <pc:docMk/>
            <pc:sldMk cId="765379249" sldId="268"/>
            <ac:spMk id="5" creationId="{E39A3CB2-C3CC-956D-0C84-5FC2749BA196}"/>
          </ac:spMkLst>
        </pc:spChg>
        <pc:spChg chg="add del mod">
          <ac:chgData name="Abby Roth" userId="fb45f0d33f6317d0" providerId="LiveId" clId="{3C08A790-C8A5-474D-97F1-6F45BE68738C}" dt="2023-09-19T21:43:37.230" v="1038" actId="931"/>
          <ac:spMkLst>
            <pc:docMk/>
            <pc:sldMk cId="765379249" sldId="268"/>
            <ac:spMk id="8" creationId="{3790DFF2-E692-811D-D4F3-F506D2FC6695}"/>
          </ac:spMkLst>
        </pc:spChg>
        <pc:spChg chg="add del mod">
          <ac:chgData name="Abby Roth" userId="fb45f0d33f6317d0" providerId="LiveId" clId="{3C08A790-C8A5-474D-97F1-6F45BE68738C}" dt="2023-09-19T22:13:23.622" v="1800" actId="478"/>
          <ac:spMkLst>
            <pc:docMk/>
            <pc:sldMk cId="765379249" sldId="268"/>
            <ac:spMk id="12" creationId="{C6370045-67B3-35BD-B71C-5EF04279DBB8}"/>
          </ac:spMkLst>
        </pc:spChg>
        <pc:spChg chg="del">
          <ac:chgData name="Abby Roth" userId="fb45f0d33f6317d0" providerId="LiveId" clId="{3C08A790-C8A5-474D-97F1-6F45BE68738C}" dt="2023-09-19T21:45:32.742" v="1193" actId="478"/>
          <ac:spMkLst>
            <pc:docMk/>
            <pc:sldMk cId="765379249" sldId="268"/>
            <ac:spMk id="22" creationId="{AF61BF2F-5EB7-96D0-3347-68A3AA2AEADF}"/>
          </ac:spMkLst>
        </pc:spChg>
        <pc:picChg chg="add del mod">
          <ac:chgData name="Abby Roth" userId="fb45f0d33f6317d0" providerId="LiveId" clId="{3C08A790-C8A5-474D-97F1-6F45BE68738C}" dt="2023-09-19T21:42:37.893" v="1037" actId="478"/>
          <ac:picMkLst>
            <pc:docMk/>
            <pc:sldMk cId="765379249" sldId="268"/>
            <ac:picMk id="2" creationId="{3F9474EE-9EE8-C9E8-4FF8-92DDD3AC8AEC}"/>
          </ac:picMkLst>
        </pc:picChg>
        <pc:picChg chg="del">
          <ac:chgData name="Abby Roth" userId="fb45f0d33f6317d0" providerId="LiveId" clId="{3C08A790-C8A5-474D-97F1-6F45BE68738C}" dt="2023-09-19T21:42:22.553" v="1034" actId="478"/>
          <ac:picMkLst>
            <pc:docMk/>
            <pc:sldMk cId="765379249" sldId="268"/>
            <ac:picMk id="7" creationId="{1DD8CEC7-B326-BA0F-CB20-BCF636B1AA4D}"/>
          </ac:picMkLst>
        </pc:picChg>
        <pc:picChg chg="add mod">
          <ac:chgData name="Abby Roth" userId="fb45f0d33f6317d0" providerId="LiveId" clId="{3C08A790-C8A5-474D-97F1-6F45BE68738C}" dt="2023-09-19T22:15:29.043" v="1819" actId="14826"/>
          <ac:picMkLst>
            <pc:docMk/>
            <pc:sldMk cId="765379249" sldId="268"/>
            <ac:picMk id="10" creationId="{AEB5F9C9-1F06-A060-8181-242026E077FA}"/>
          </ac:picMkLst>
        </pc:picChg>
        <pc:picChg chg="add del mod">
          <ac:chgData name="Abby Roth" userId="fb45f0d33f6317d0" providerId="LiveId" clId="{3C08A790-C8A5-474D-97F1-6F45BE68738C}" dt="2023-09-19T22:14:53.117" v="1816" actId="478"/>
          <ac:picMkLst>
            <pc:docMk/>
            <pc:sldMk cId="765379249" sldId="268"/>
            <ac:picMk id="13" creationId="{EE408130-C9AC-8787-96BF-97E1CF5669BB}"/>
          </ac:picMkLst>
        </pc:picChg>
      </pc:sldChg>
      <pc:sldChg chg="delSp modSp mod ord replTag delTag">
        <pc:chgData name="Abby Roth" userId="fb45f0d33f6317d0" providerId="LiveId" clId="{3C08A790-C8A5-474D-97F1-6F45BE68738C}" dt="2023-09-19T21:36:51.155" v="729"/>
        <pc:sldMkLst>
          <pc:docMk/>
          <pc:sldMk cId="3515069585" sldId="269"/>
        </pc:sldMkLst>
        <pc:spChg chg="mod">
          <ac:chgData name="Abby Roth" userId="fb45f0d33f6317d0" providerId="LiveId" clId="{3C08A790-C8A5-474D-97F1-6F45BE68738C}" dt="2023-09-19T21:28:13.986" v="466" actId="20577"/>
          <ac:spMkLst>
            <pc:docMk/>
            <pc:sldMk cId="3515069585" sldId="269"/>
            <ac:spMk id="2" creationId="{B9F99DBD-6126-2BDF-266F-16F3D96378F1}"/>
          </ac:spMkLst>
        </pc:spChg>
        <pc:spChg chg="mod">
          <ac:chgData name="Abby Roth" userId="fb45f0d33f6317d0" providerId="LiveId" clId="{3C08A790-C8A5-474D-97F1-6F45BE68738C}" dt="2023-09-19T21:31:01.729" v="645" actId="20577"/>
          <ac:spMkLst>
            <pc:docMk/>
            <pc:sldMk cId="3515069585" sldId="269"/>
            <ac:spMk id="3" creationId="{4916827A-DEA4-8783-2D94-B592F108F46C}"/>
          </ac:spMkLst>
        </pc:spChg>
        <pc:spChg chg="mod">
          <ac:chgData name="Abby Roth" userId="fb45f0d33f6317d0" providerId="LiveId" clId="{3C08A790-C8A5-474D-97F1-6F45BE68738C}" dt="2023-09-19T21:30:14.328" v="580" actId="20577"/>
          <ac:spMkLst>
            <pc:docMk/>
            <pc:sldMk cId="3515069585" sldId="269"/>
            <ac:spMk id="4" creationId="{22AEC2B5-5D4F-6674-6A4E-2FA017208AAD}"/>
          </ac:spMkLst>
        </pc:spChg>
        <pc:spChg chg="del">
          <ac:chgData name="Abby Roth" userId="fb45f0d33f6317d0" providerId="LiveId" clId="{3C08A790-C8A5-474D-97F1-6F45BE68738C}" dt="2023-09-19T21:28:28.827" v="470" actId="478"/>
          <ac:spMkLst>
            <pc:docMk/>
            <pc:sldMk cId="3515069585" sldId="269"/>
            <ac:spMk id="5" creationId="{6E1FA8D8-A171-DB38-0727-35284DE4DFAB}"/>
          </ac:spMkLst>
        </pc:spChg>
        <pc:spChg chg="del">
          <ac:chgData name="Abby Roth" userId="fb45f0d33f6317d0" providerId="LiveId" clId="{3C08A790-C8A5-474D-97F1-6F45BE68738C}" dt="2023-09-19T21:30:25.186" v="585" actId="478"/>
          <ac:spMkLst>
            <pc:docMk/>
            <pc:sldMk cId="3515069585" sldId="269"/>
            <ac:spMk id="6" creationId="{D16D6A3A-B694-90CC-B6BA-237908CDA8D3}"/>
          </ac:spMkLst>
        </pc:spChg>
      </pc:sldChg>
      <pc:sldChg chg="addSp delSp modSp add del mod replTag delTag">
        <pc:chgData name="Abby Roth" userId="fb45f0d33f6317d0" providerId="LiveId" clId="{3C08A790-C8A5-474D-97F1-6F45BE68738C}" dt="2023-09-19T21:36:25.104" v="721" actId="47"/>
        <pc:sldMkLst>
          <pc:docMk/>
          <pc:sldMk cId="292771509" sldId="271"/>
        </pc:sldMkLst>
        <pc:spChg chg="mod">
          <ac:chgData name="Abby Roth" userId="fb45f0d33f6317d0" providerId="LiveId" clId="{3C08A790-C8A5-474D-97F1-6F45BE68738C}" dt="2023-09-19T21:33:40.054" v="659"/>
          <ac:spMkLst>
            <pc:docMk/>
            <pc:sldMk cId="292771509" sldId="271"/>
            <ac:spMk id="2" creationId="{B9F99DBD-6126-2BDF-266F-16F3D96378F1}"/>
          </ac:spMkLst>
        </pc:spChg>
        <pc:spChg chg="del">
          <ac:chgData name="Abby Roth" userId="fb45f0d33f6317d0" providerId="LiveId" clId="{3C08A790-C8A5-474D-97F1-6F45BE68738C}" dt="2023-09-19T21:33:54.194" v="662" actId="478"/>
          <ac:spMkLst>
            <pc:docMk/>
            <pc:sldMk cId="292771509" sldId="271"/>
            <ac:spMk id="3" creationId="{4916827A-DEA4-8783-2D94-B592F108F46C}"/>
          </ac:spMkLst>
        </pc:spChg>
        <pc:spChg chg="add del mod">
          <ac:chgData name="Abby Roth" userId="fb45f0d33f6317d0" providerId="LiveId" clId="{3C08A790-C8A5-474D-97F1-6F45BE68738C}" dt="2023-09-19T21:34:14.696" v="666" actId="478"/>
          <ac:spMkLst>
            <pc:docMk/>
            <pc:sldMk cId="292771509" sldId="271"/>
            <ac:spMk id="6" creationId="{F74C0785-0D35-9139-B268-DF3CD087ECDB}"/>
          </ac:spMkLst>
        </pc:spChg>
        <pc:graphicFrameChg chg="add mod">
          <ac:chgData name="Abby Roth" userId="fb45f0d33f6317d0" providerId="LiveId" clId="{3C08A790-C8A5-474D-97F1-6F45BE68738C}" dt="2023-09-19T21:34:23.429" v="669" actId="14100"/>
          <ac:graphicFrameMkLst>
            <pc:docMk/>
            <pc:sldMk cId="292771509" sldId="271"/>
            <ac:graphicFrameMk id="7" creationId="{25D1F157-084D-5B36-C39E-1F8FFA572CCC}"/>
          </ac:graphicFrameMkLst>
        </pc:graphicFrameChg>
      </pc:sldChg>
      <pc:sldChg chg="modSp add mod ord replTag delTag modNotesTx">
        <pc:chgData name="Abby Roth" userId="fb45f0d33f6317d0" providerId="LiveId" clId="{3C08A790-C8A5-474D-97F1-6F45BE68738C}" dt="2023-09-19T22:32:19.482" v="2175"/>
        <pc:sldMkLst>
          <pc:docMk/>
          <pc:sldMk cId="2629393696" sldId="271"/>
        </pc:sldMkLst>
        <pc:spChg chg="mod">
          <ac:chgData name="Abby Roth" userId="fb45f0d33f6317d0" providerId="LiveId" clId="{3C08A790-C8A5-474D-97F1-6F45BE68738C}" dt="2023-09-19T21:47:25.428" v="1323" actId="20577"/>
          <ac:spMkLst>
            <pc:docMk/>
            <pc:sldMk cId="2629393696" sldId="271"/>
            <ac:spMk id="2" creationId="{B9F99DBD-6126-2BDF-266F-16F3D96378F1}"/>
          </ac:spMkLst>
        </pc:spChg>
        <pc:spChg chg="mod">
          <ac:chgData name="Abby Roth" userId="fb45f0d33f6317d0" providerId="LiveId" clId="{3C08A790-C8A5-474D-97F1-6F45BE68738C}" dt="2023-09-19T22:08:19.095" v="1577" actId="255"/>
          <ac:spMkLst>
            <pc:docMk/>
            <pc:sldMk cId="2629393696" sldId="271"/>
            <ac:spMk id="3" creationId="{4916827A-DEA4-8783-2D94-B592F108F46C}"/>
          </ac:spMkLst>
        </pc:spChg>
        <pc:spChg chg="mod">
          <ac:chgData name="Abby Roth" userId="fb45f0d33f6317d0" providerId="LiveId" clId="{3C08A790-C8A5-474D-97F1-6F45BE68738C}" dt="2023-09-19T21:37:25.991" v="795" actId="20577"/>
          <ac:spMkLst>
            <pc:docMk/>
            <pc:sldMk cId="2629393696" sldId="271"/>
            <ac:spMk id="4" creationId="{22AEC2B5-5D4F-6674-6A4E-2FA017208AAD}"/>
          </ac:spMkLst>
        </pc:spChg>
      </pc:sldChg>
      <pc:sldChg chg="modSp add mod replTag delTag modNotesTx">
        <pc:chgData name="Abby Roth" userId="fb45f0d33f6317d0" providerId="LiveId" clId="{3C08A790-C8A5-474D-97F1-6F45BE68738C}" dt="2023-09-22T18:49:27.019" v="3336"/>
        <pc:sldMkLst>
          <pc:docMk/>
          <pc:sldMk cId="3945391309" sldId="272"/>
        </pc:sldMkLst>
        <pc:spChg chg="mod">
          <ac:chgData name="Abby Roth" userId="fb45f0d33f6317d0" providerId="LiveId" clId="{3C08A790-C8A5-474D-97F1-6F45BE68738C}" dt="2023-09-19T21:47:38.260" v="1335" actId="20577"/>
          <ac:spMkLst>
            <pc:docMk/>
            <pc:sldMk cId="3945391309" sldId="272"/>
            <ac:spMk id="4" creationId="{22AEC2B5-5D4F-6674-6A4E-2FA017208AAD}"/>
          </ac:spMkLst>
        </pc:spChg>
      </pc:sldChg>
      <pc:sldChg chg="addSp delSp modSp add mod replTag delTag chgLayout modNotesTx">
        <pc:chgData name="Abby Roth" userId="fb45f0d33f6317d0" providerId="LiveId" clId="{3C08A790-C8A5-474D-97F1-6F45BE68738C}" dt="2023-09-19T22:09:37.481" v="1705"/>
        <pc:sldMkLst>
          <pc:docMk/>
          <pc:sldMk cId="1769782951" sldId="273"/>
        </pc:sldMkLst>
        <pc:spChg chg="mod ord">
          <ac:chgData name="Abby Roth" userId="fb45f0d33f6317d0" providerId="LiveId" clId="{3C08A790-C8A5-474D-97F1-6F45BE68738C}" dt="2023-09-19T22:05:35.603" v="1521" actId="700"/>
          <ac:spMkLst>
            <pc:docMk/>
            <pc:sldMk cId="1769782951" sldId="273"/>
            <ac:spMk id="2" creationId="{B9F99DBD-6126-2BDF-266F-16F3D96378F1}"/>
          </ac:spMkLst>
        </pc:spChg>
        <pc:spChg chg="del mod ord">
          <ac:chgData name="Abby Roth" userId="fb45f0d33f6317d0" providerId="LiveId" clId="{3C08A790-C8A5-474D-97F1-6F45BE68738C}" dt="2023-09-19T22:07:24.758" v="1568" actId="12084"/>
          <ac:spMkLst>
            <pc:docMk/>
            <pc:sldMk cId="1769782951" sldId="273"/>
            <ac:spMk id="3" creationId="{4916827A-DEA4-8783-2D94-B592F108F46C}"/>
          </ac:spMkLst>
        </pc:spChg>
        <pc:spChg chg="mod ord">
          <ac:chgData name="Abby Roth" userId="fb45f0d33f6317d0" providerId="LiveId" clId="{3C08A790-C8A5-474D-97F1-6F45BE68738C}" dt="2023-09-19T22:05:35.603" v="1521" actId="700"/>
          <ac:spMkLst>
            <pc:docMk/>
            <pc:sldMk cId="1769782951" sldId="273"/>
            <ac:spMk id="4" creationId="{22AEC2B5-5D4F-6674-6A4E-2FA017208AAD}"/>
          </ac:spMkLst>
        </pc:spChg>
        <pc:spChg chg="add del mod ord">
          <ac:chgData name="Abby Roth" userId="fb45f0d33f6317d0" providerId="LiveId" clId="{3C08A790-C8A5-474D-97F1-6F45BE68738C}" dt="2023-09-19T22:05:49.753" v="1529" actId="478"/>
          <ac:spMkLst>
            <pc:docMk/>
            <pc:sldMk cId="1769782951" sldId="273"/>
            <ac:spMk id="5" creationId="{2898B75B-A77F-B753-B94A-31536FED26DC}"/>
          </ac:spMkLst>
        </pc:spChg>
        <pc:spChg chg="add mod">
          <ac:chgData name="Abby Roth" userId="fb45f0d33f6317d0" providerId="LiveId" clId="{3C08A790-C8A5-474D-97F1-6F45BE68738C}" dt="2023-09-19T22:06:44.314" v="1562" actId="20577"/>
          <ac:spMkLst>
            <pc:docMk/>
            <pc:sldMk cId="1769782951" sldId="273"/>
            <ac:spMk id="6" creationId="{C144EBAC-66C9-01A9-4025-2D351E92CF26}"/>
          </ac:spMkLst>
        </pc:spChg>
        <pc:graphicFrameChg chg="add mod">
          <ac:chgData name="Abby Roth" userId="fb45f0d33f6317d0" providerId="LiveId" clId="{3C08A790-C8A5-474D-97F1-6F45BE68738C}" dt="2023-09-19T22:07:50.058" v="1572" actId="20577"/>
          <ac:graphicFrameMkLst>
            <pc:docMk/>
            <pc:sldMk cId="1769782951" sldId="273"/>
            <ac:graphicFrameMk id="7" creationId="{F45547D5-50F5-3BFA-E55B-CE629D14A350}"/>
          </ac:graphicFrameMkLst>
        </pc:graphicFrameChg>
      </pc:sldChg>
      <pc:sldChg chg="addSp delSp modSp add mod replTag delTag">
        <pc:chgData name="Abby Roth" userId="fb45f0d33f6317d0" providerId="LiveId" clId="{3C08A790-C8A5-474D-97F1-6F45BE68738C}" dt="2023-09-19T22:19:21.218" v="1964"/>
        <pc:sldMkLst>
          <pc:docMk/>
          <pc:sldMk cId="985487780" sldId="274"/>
        </pc:sldMkLst>
        <pc:spChg chg="mod">
          <ac:chgData name="Abby Roth" userId="fb45f0d33f6317d0" providerId="LiveId" clId="{3C08A790-C8A5-474D-97F1-6F45BE68738C}" dt="2023-09-19T22:17:17.796" v="1876" actId="20577"/>
          <ac:spMkLst>
            <pc:docMk/>
            <pc:sldMk cId="985487780" sldId="274"/>
            <ac:spMk id="2" creationId="{B9F99DBD-6126-2BDF-266F-16F3D96378F1}"/>
          </ac:spMkLst>
        </pc:spChg>
        <pc:spChg chg="add del mod">
          <ac:chgData name="Abby Roth" userId="fb45f0d33f6317d0" providerId="LiveId" clId="{3C08A790-C8A5-474D-97F1-6F45BE68738C}" dt="2023-09-19T22:18:00.916" v="1926" actId="12084"/>
          <ac:spMkLst>
            <pc:docMk/>
            <pc:sldMk cId="985487780" sldId="274"/>
            <ac:spMk id="3" creationId="{959A011D-5C2C-1BD0-50B2-CA5E67A6A331}"/>
          </ac:spMkLst>
        </pc:spChg>
        <pc:spChg chg="mod">
          <ac:chgData name="Abby Roth" userId="fb45f0d33f6317d0" providerId="LiveId" clId="{3C08A790-C8A5-474D-97F1-6F45BE68738C}" dt="2023-09-19T22:18:37.635" v="1960" actId="20577"/>
          <ac:spMkLst>
            <pc:docMk/>
            <pc:sldMk cId="985487780" sldId="274"/>
            <ac:spMk id="4" creationId="{22AEC2B5-5D4F-6674-6A4E-2FA017208AAD}"/>
          </ac:spMkLst>
        </pc:spChg>
        <pc:spChg chg="del">
          <ac:chgData name="Abby Roth" userId="fb45f0d33f6317d0" providerId="LiveId" clId="{3C08A790-C8A5-474D-97F1-6F45BE68738C}" dt="2023-09-19T22:18:21.084" v="1930" actId="478"/>
          <ac:spMkLst>
            <pc:docMk/>
            <pc:sldMk cId="985487780" sldId="274"/>
            <ac:spMk id="6" creationId="{C144EBAC-66C9-01A9-4025-2D351E92CF26}"/>
          </ac:spMkLst>
        </pc:spChg>
        <pc:graphicFrameChg chg="add mod">
          <ac:chgData name="Abby Roth" userId="fb45f0d33f6317d0" providerId="LiveId" clId="{3C08A790-C8A5-474D-97F1-6F45BE68738C}" dt="2023-09-19T22:18:09.708" v="1929" actId="14100"/>
          <ac:graphicFrameMkLst>
            <pc:docMk/>
            <pc:sldMk cId="985487780" sldId="274"/>
            <ac:graphicFrameMk id="5" creationId="{758B032A-1C90-827B-9843-AE441E232B5C}"/>
          </ac:graphicFrameMkLst>
        </pc:graphicFrameChg>
        <pc:graphicFrameChg chg="del">
          <ac:chgData name="Abby Roth" userId="fb45f0d33f6317d0" providerId="LiveId" clId="{3C08A790-C8A5-474D-97F1-6F45BE68738C}" dt="2023-09-19T22:17:29.841" v="1877" actId="11529"/>
          <ac:graphicFrameMkLst>
            <pc:docMk/>
            <pc:sldMk cId="985487780" sldId="274"/>
            <ac:graphicFrameMk id="7" creationId="{F45547D5-50F5-3BFA-E55B-CE629D14A350}"/>
          </ac:graphicFrameMkLst>
        </pc:graphicFrameChg>
      </pc:sldChg>
      <pc:sldChg chg="add replTag delTag">
        <pc:chgData name="Abby Roth" userId="fb45f0d33f6317d0" providerId="LiveId" clId="{3C08A790-C8A5-474D-97F1-6F45BE68738C}" dt="2023-09-19T22:11:49.998" v="1723"/>
        <pc:sldMkLst>
          <pc:docMk/>
          <pc:sldMk cId="2399998999" sldId="275"/>
        </pc:sldMkLst>
      </pc:sldChg>
      <pc:sldChg chg="addSp delSp modSp add mod replTag delTag">
        <pc:chgData name="Abby Roth" userId="fb45f0d33f6317d0" providerId="LiveId" clId="{3C08A790-C8A5-474D-97F1-6F45BE68738C}" dt="2023-09-19T22:41:49.815" v="2470"/>
        <pc:sldMkLst>
          <pc:docMk/>
          <pc:sldMk cId="2201460350" sldId="276"/>
        </pc:sldMkLst>
        <pc:spChg chg="mod">
          <ac:chgData name="Abby Roth" userId="fb45f0d33f6317d0" providerId="LiveId" clId="{3C08A790-C8A5-474D-97F1-6F45BE68738C}" dt="2023-09-19T22:19:49.179" v="2024" actId="5793"/>
          <ac:spMkLst>
            <pc:docMk/>
            <pc:sldMk cId="2201460350" sldId="276"/>
            <ac:spMk id="2" creationId="{B9F99DBD-6126-2BDF-266F-16F3D96378F1}"/>
          </ac:spMkLst>
        </pc:spChg>
        <pc:spChg chg="mod">
          <ac:chgData name="Abby Roth" userId="fb45f0d33f6317d0" providerId="LiveId" clId="{3C08A790-C8A5-474D-97F1-6F45BE68738C}" dt="2023-09-19T22:19:44.355" v="2013" actId="20577"/>
          <ac:spMkLst>
            <pc:docMk/>
            <pc:sldMk cId="2201460350" sldId="276"/>
            <ac:spMk id="4" creationId="{22AEC2B5-5D4F-6674-6A4E-2FA017208AAD}"/>
          </ac:spMkLst>
        </pc:spChg>
        <pc:spChg chg="add mod">
          <ac:chgData name="Abby Roth" userId="fb45f0d33f6317d0" providerId="LiveId" clId="{3C08A790-C8A5-474D-97F1-6F45BE68738C}" dt="2023-09-19T22:22:30.288" v="2150" actId="14100"/>
          <ac:spMkLst>
            <pc:docMk/>
            <pc:sldMk cId="2201460350" sldId="276"/>
            <ac:spMk id="7" creationId="{A74000F5-1F4B-136B-1C8C-3D6318340902}"/>
          </ac:spMkLst>
        </pc:spChg>
        <pc:graphicFrameChg chg="add del mod">
          <ac:chgData name="Abby Roth" userId="fb45f0d33f6317d0" providerId="LiveId" clId="{3C08A790-C8A5-474D-97F1-6F45BE68738C}" dt="2023-09-19T22:21:24.706" v="2130" actId="478"/>
          <ac:graphicFrameMkLst>
            <pc:docMk/>
            <pc:sldMk cId="2201460350" sldId="276"/>
            <ac:graphicFrameMk id="3" creationId="{55CEABA0-CB0B-E0EB-F3A6-6673C92DEEBC}"/>
          </ac:graphicFrameMkLst>
        </pc:graphicFrameChg>
        <pc:graphicFrameChg chg="del mod">
          <ac:chgData name="Abby Roth" userId="fb45f0d33f6317d0" providerId="LiveId" clId="{3C08A790-C8A5-474D-97F1-6F45BE68738C}" dt="2023-09-19T22:21:33.392" v="2131" actId="11529"/>
          <ac:graphicFrameMkLst>
            <pc:docMk/>
            <pc:sldMk cId="2201460350" sldId="276"/>
            <ac:graphicFrameMk id="5" creationId="{758B032A-1C90-827B-9843-AE441E232B5C}"/>
          </ac:graphicFrameMkLst>
        </pc:graphicFrameChg>
        <pc:graphicFrameChg chg="add mod modGraphic">
          <ac:chgData name="Abby Roth" userId="fb45f0d33f6317d0" providerId="LiveId" clId="{3C08A790-C8A5-474D-97F1-6F45BE68738C}" dt="2023-09-19T22:22:06.819" v="2140" actId="255"/>
          <ac:graphicFrameMkLst>
            <pc:docMk/>
            <pc:sldMk cId="2201460350" sldId="276"/>
            <ac:graphicFrameMk id="6" creationId="{EF24E183-75C8-B3D9-CBDA-BAAC8146B8B5}"/>
          </ac:graphicFrameMkLst>
        </pc:graphicFrameChg>
      </pc:sldChg>
      <pc:sldChg chg="addSp delSp modSp add mod ord modClrScheme replTag delTag chgLayout">
        <pc:chgData name="Abby Roth" userId="fb45f0d33f6317d0" providerId="LiveId" clId="{3C08A790-C8A5-474D-97F1-6F45BE68738C}" dt="2023-09-19T22:42:46.857" v="2494" actId="1076"/>
        <pc:sldMkLst>
          <pc:docMk/>
          <pc:sldMk cId="3879549817" sldId="277"/>
        </pc:sldMkLst>
        <pc:spChg chg="mod ord">
          <ac:chgData name="Abby Roth" userId="fb45f0d33f6317d0" providerId="LiveId" clId="{3C08A790-C8A5-474D-97F1-6F45BE68738C}" dt="2023-09-19T22:40:26.117" v="2452" actId="700"/>
          <ac:spMkLst>
            <pc:docMk/>
            <pc:sldMk cId="3879549817" sldId="277"/>
            <ac:spMk id="2" creationId="{B9F99DBD-6126-2BDF-266F-16F3D96378F1}"/>
          </ac:spMkLst>
        </pc:spChg>
        <pc:spChg chg="del mod ord">
          <ac:chgData name="Abby Roth" userId="fb45f0d33f6317d0" providerId="LiveId" clId="{3C08A790-C8A5-474D-97F1-6F45BE68738C}" dt="2023-09-19T22:38:10.884" v="2431" actId="12084"/>
          <ac:spMkLst>
            <pc:docMk/>
            <pc:sldMk cId="3879549817" sldId="277"/>
            <ac:spMk id="3" creationId="{4916827A-DEA4-8783-2D94-B592F108F46C}"/>
          </ac:spMkLst>
        </pc:spChg>
        <pc:spChg chg="mod ord">
          <ac:chgData name="Abby Roth" userId="fb45f0d33f6317d0" providerId="LiveId" clId="{3C08A790-C8A5-474D-97F1-6F45BE68738C}" dt="2023-09-19T22:40:26.117" v="2452" actId="700"/>
          <ac:spMkLst>
            <pc:docMk/>
            <pc:sldMk cId="3879549817" sldId="277"/>
            <ac:spMk id="4" creationId="{22AEC2B5-5D4F-6674-6A4E-2FA017208AAD}"/>
          </ac:spMkLst>
        </pc:spChg>
        <pc:spChg chg="add del mod ord">
          <ac:chgData name="Abby Roth" userId="fb45f0d33f6317d0" providerId="LiveId" clId="{3C08A790-C8A5-474D-97F1-6F45BE68738C}" dt="2023-09-19T22:38:53.496" v="2432" actId="12084"/>
          <ac:spMkLst>
            <pc:docMk/>
            <pc:sldMk cId="3879549817" sldId="277"/>
            <ac:spMk id="5" creationId="{22374EB9-E568-2BA6-F32B-F5AE5B53A6D7}"/>
          </ac:spMkLst>
        </pc:spChg>
        <pc:spChg chg="add del mod">
          <ac:chgData name="Abby Roth" userId="fb45f0d33f6317d0" providerId="LiveId" clId="{3C08A790-C8A5-474D-97F1-6F45BE68738C}" dt="2023-09-19T22:41:21.251" v="2457" actId="931"/>
          <ac:spMkLst>
            <pc:docMk/>
            <pc:sldMk cId="3879549817" sldId="277"/>
            <ac:spMk id="9" creationId="{A2174282-0855-DF3A-E695-664DE326C00B}"/>
          </ac:spMkLst>
        </pc:spChg>
        <pc:spChg chg="add mod">
          <ac:chgData name="Abby Roth" userId="fb45f0d33f6317d0" providerId="LiveId" clId="{3C08A790-C8A5-474D-97F1-6F45BE68738C}" dt="2023-09-19T22:41:47.727" v="2468" actId="207"/>
          <ac:spMkLst>
            <pc:docMk/>
            <pc:sldMk cId="3879549817" sldId="277"/>
            <ac:spMk id="12" creationId="{0FDC571B-2EF1-5CC9-55A2-2485FC184BBF}"/>
          </ac:spMkLst>
        </pc:spChg>
        <pc:spChg chg="add mod">
          <ac:chgData name="Abby Roth" userId="fb45f0d33f6317d0" providerId="LiveId" clId="{3C08A790-C8A5-474D-97F1-6F45BE68738C}" dt="2023-09-19T22:42:46.857" v="2494" actId="1076"/>
          <ac:spMkLst>
            <pc:docMk/>
            <pc:sldMk cId="3879549817" sldId="277"/>
            <ac:spMk id="13" creationId="{8C164894-9FA6-D475-5307-F1C2D9CE4332}"/>
          </ac:spMkLst>
        </pc:spChg>
        <pc:spChg chg="add del mod">
          <ac:chgData name="Abby Roth" userId="fb45f0d33f6317d0" providerId="LiveId" clId="{3C08A790-C8A5-474D-97F1-6F45BE68738C}" dt="2023-09-19T22:42:00.404" v="2481" actId="478"/>
          <ac:spMkLst>
            <pc:docMk/>
            <pc:sldMk cId="3879549817" sldId="277"/>
            <ac:spMk id="14" creationId="{32D1D0D5-5865-34A2-6BD0-C53FA7F68F40}"/>
          </ac:spMkLst>
        </pc:spChg>
        <pc:graphicFrameChg chg="add del mod ord">
          <ac:chgData name="Abby Roth" userId="fb45f0d33f6317d0" providerId="LiveId" clId="{3C08A790-C8A5-474D-97F1-6F45BE68738C}" dt="2023-09-19T22:40:30.665" v="2455" actId="478"/>
          <ac:graphicFrameMkLst>
            <pc:docMk/>
            <pc:sldMk cId="3879549817" sldId="277"/>
            <ac:graphicFrameMk id="6" creationId="{AB200004-D07A-8D61-F755-C708AAD09FEA}"/>
          </ac:graphicFrameMkLst>
        </pc:graphicFrameChg>
        <pc:graphicFrameChg chg="add del mod ord">
          <ac:chgData name="Abby Roth" userId="fb45f0d33f6317d0" providerId="LiveId" clId="{3C08A790-C8A5-474D-97F1-6F45BE68738C}" dt="2023-09-19T22:40:32.945" v="2456" actId="478"/>
          <ac:graphicFrameMkLst>
            <pc:docMk/>
            <pc:sldMk cId="3879549817" sldId="277"/>
            <ac:graphicFrameMk id="7" creationId="{C542AE50-4C93-57A9-C4A5-285762AB22C9}"/>
          </ac:graphicFrameMkLst>
        </pc:graphicFrameChg>
        <pc:picChg chg="add mod">
          <ac:chgData name="Abby Roth" userId="fb45f0d33f6317d0" providerId="LiveId" clId="{3C08A790-C8A5-474D-97F1-6F45BE68738C}" dt="2023-09-19T22:41:21.251" v="2457" actId="931"/>
          <ac:picMkLst>
            <pc:docMk/>
            <pc:sldMk cId="3879549817" sldId="277"/>
            <ac:picMk id="11" creationId="{28CCAF63-6B65-67FF-762E-14F056EF91D5}"/>
          </ac:picMkLst>
        </pc:picChg>
      </pc:sldChg>
      <pc:sldChg chg="delSp modSp add mod replTag delTag">
        <pc:chgData name="Abby Roth" userId="fb45f0d33f6317d0" providerId="LiveId" clId="{3C08A790-C8A5-474D-97F1-6F45BE68738C}" dt="2023-09-22T18:36:05.774" v="3136"/>
        <pc:sldMkLst>
          <pc:docMk/>
          <pc:sldMk cId="3980990682" sldId="278"/>
        </pc:sldMkLst>
        <pc:spChg chg="mod">
          <ac:chgData name="Abby Roth" userId="fb45f0d33f6317d0" providerId="LiveId" clId="{3C08A790-C8A5-474D-97F1-6F45BE68738C}" dt="2023-09-19T22:33:12.796" v="2197" actId="20577"/>
          <ac:spMkLst>
            <pc:docMk/>
            <pc:sldMk cId="3980990682" sldId="278"/>
            <ac:spMk id="2" creationId="{B9F99DBD-6126-2BDF-266F-16F3D96378F1}"/>
          </ac:spMkLst>
        </pc:spChg>
        <pc:spChg chg="mod">
          <ac:chgData name="Abby Roth" userId="fb45f0d33f6317d0" providerId="LiveId" clId="{3C08A790-C8A5-474D-97F1-6F45BE68738C}" dt="2023-09-19T22:34:00.364" v="2261" actId="12"/>
          <ac:spMkLst>
            <pc:docMk/>
            <pc:sldMk cId="3980990682" sldId="278"/>
            <ac:spMk id="3" creationId="{4916827A-DEA4-8783-2D94-B592F108F46C}"/>
          </ac:spMkLst>
        </pc:spChg>
        <pc:spChg chg="mod">
          <ac:chgData name="Abby Roth" userId="fb45f0d33f6317d0" providerId="LiveId" clId="{3C08A790-C8A5-474D-97F1-6F45BE68738C}" dt="2023-09-19T22:33:31.099" v="2253" actId="33524"/>
          <ac:spMkLst>
            <pc:docMk/>
            <pc:sldMk cId="3980990682" sldId="278"/>
            <ac:spMk id="4" creationId="{22AEC2B5-5D4F-6674-6A4E-2FA017208AAD}"/>
          </ac:spMkLst>
        </pc:spChg>
        <pc:spChg chg="del">
          <ac:chgData name="Abby Roth" userId="fb45f0d33f6317d0" providerId="LiveId" clId="{3C08A790-C8A5-474D-97F1-6F45BE68738C}" dt="2023-09-19T22:33:43.143" v="2257" actId="478"/>
          <ac:spMkLst>
            <pc:docMk/>
            <pc:sldMk cId="3980990682" sldId="278"/>
            <ac:spMk id="5" creationId="{22374EB9-E568-2BA6-F32B-F5AE5B53A6D7}"/>
          </ac:spMkLst>
        </pc:spChg>
      </pc:sldChg>
      <pc:sldChg chg="addSp delSp modSp add mod replTag delTag modNotesTx">
        <pc:chgData name="Abby Roth" userId="fb45f0d33f6317d0" providerId="LiveId" clId="{3C08A790-C8A5-474D-97F1-6F45BE68738C}" dt="2023-09-19T22:48:01.127" v="2684"/>
        <pc:sldMkLst>
          <pc:docMk/>
          <pc:sldMk cId="2340799376" sldId="279"/>
        </pc:sldMkLst>
        <pc:spChg chg="mod">
          <ac:chgData name="Abby Roth" userId="fb45f0d33f6317d0" providerId="LiveId" clId="{3C08A790-C8A5-474D-97F1-6F45BE68738C}" dt="2023-09-19T22:45:31.627" v="2536" actId="20577"/>
          <ac:spMkLst>
            <pc:docMk/>
            <pc:sldMk cId="2340799376" sldId="279"/>
            <ac:spMk id="2" creationId="{B9F99DBD-6126-2BDF-266F-16F3D96378F1}"/>
          </ac:spMkLst>
        </pc:spChg>
        <pc:spChg chg="mod">
          <ac:chgData name="Abby Roth" userId="fb45f0d33f6317d0" providerId="LiveId" clId="{3C08A790-C8A5-474D-97F1-6F45BE68738C}" dt="2023-09-19T22:47:36.899" v="2621" actId="20577"/>
          <ac:spMkLst>
            <pc:docMk/>
            <pc:sldMk cId="2340799376" sldId="279"/>
            <ac:spMk id="4" creationId="{22AEC2B5-5D4F-6674-6A4E-2FA017208AAD}"/>
          </ac:spMkLst>
        </pc:spChg>
        <pc:spChg chg="add del mod">
          <ac:chgData name="Abby Roth" userId="fb45f0d33f6317d0" providerId="LiveId" clId="{3C08A790-C8A5-474D-97F1-6F45BE68738C}" dt="2023-09-19T22:44:05.012" v="2522" actId="1032"/>
          <ac:spMkLst>
            <pc:docMk/>
            <pc:sldMk cId="2340799376" sldId="279"/>
            <ac:spMk id="5" creationId="{310273CC-8ADC-2568-D7F6-92A542730CEB}"/>
          </ac:spMkLst>
        </pc:spChg>
        <pc:spChg chg="add del mod">
          <ac:chgData name="Abby Roth" userId="fb45f0d33f6317d0" providerId="LiveId" clId="{3C08A790-C8A5-474D-97F1-6F45BE68738C}" dt="2023-09-19T22:44:13.572" v="2523" actId="1032"/>
          <ac:spMkLst>
            <pc:docMk/>
            <pc:sldMk cId="2340799376" sldId="279"/>
            <ac:spMk id="9" creationId="{697A76C7-D1A5-BF53-CEDF-250F2143A1BF}"/>
          </ac:spMkLst>
        </pc:spChg>
        <pc:graphicFrameChg chg="del">
          <ac:chgData name="Abby Roth" userId="fb45f0d33f6317d0" providerId="LiveId" clId="{3C08A790-C8A5-474D-97F1-6F45BE68738C}" dt="2023-09-19T22:43:40.820" v="2516" actId="478"/>
          <ac:graphicFrameMkLst>
            <pc:docMk/>
            <pc:sldMk cId="2340799376" sldId="279"/>
            <ac:graphicFrameMk id="6" creationId="{AB200004-D07A-8D61-F755-C708AAD09FEA}"/>
          </ac:graphicFrameMkLst>
        </pc:graphicFrameChg>
        <pc:graphicFrameChg chg="del">
          <ac:chgData name="Abby Roth" userId="fb45f0d33f6317d0" providerId="LiveId" clId="{3C08A790-C8A5-474D-97F1-6F45BE68738C}" dt="2023-09-19T22:43:41.864" v="2517" actId="478"/>
          <ac:graphicFrameMkLst>
            <pc:docMk/>
            <pc:sldMk cId="2340799376" sldId="279"/>
            <ac:graphicFrameMk id="7" creationId="{C542AE50-4C93-57A9-C4A5-285762AB22C9}"/>
          </ac:graphicFrameMkLst>
        </pc:graphicFrameChg>
        <pc:graphicFrameChg chg="add del mod">
          <ac:chgData name="Abby Roth" userId="fb45f0d33f6317d0" providerId="LiveId" clId="{3C08A790-C8A5-474D-97F1-6F45BE68738C}" dt="2023-09-19T22:43:55.143" v="2520" actId="478"/>
          <ac:graphicFrameMkLst>
            <pc:docMk/>
            <pc:sldMk cId="2340799376" sldId="279"/>
            <ac:graphicFrameMk id="10" creationId="{B6CF609D-AD9E-B219-FF5A-E4A7CBA002E1}"/>
          </ac:graphicFrameMkLst>
        </pc:graphicFrameChg>
        <pc:graphicFrameChg chg="add del mod">
          <ac:chgData name="Abby Roth" userId="fb45f0d33f6317d0" providerId="LiveId" clId="{3C08A790-C8A5-474D-97F1-6F45BE68738C}" dt="2023-09-19T22:43:56.766" v="2521" actId="478"/>
          <ac:graphicFrameMkLst>
            <pc:docMk/>
            <pc:sldMk cId="2340799376" sldId="279"/>
            <ac:graphicFrameMk id="11" creationId="{F39512BC-458E-A0FC-8987-D29D6AE1EE25}"/>
          </ac:graphicFrameMkLst>
        </pc:graphicFrameChg>
        <pc:graphicFrameChg chg="add mod modGraphic">
          <ac:chgData name="Abby Roth" userId="fb45f0d33f6317d0" providerId="LiveId" clId="{3C08A790-C8A5-474D-97F1-6F45BE68738C}" dt="2023-09-19T22:46:47.892" v="2561" actId="255"/>
          <ac:graphicFrameMkLst>
            <pc:docMk/>
            <pc:sldMk cId="2340799376" sldId="279"/>
            <ac:graphicFrameMk id="12" creationId="{B7547585-1482-8734-5338-83D3206852FD}"/>
          </ac:graphicFrameMkLst>
        </pc:graphicFrameChg>
        <pc:graphicFrameChg chg="add mod modGraphic">
          <ac:chgData name="Abby Roth" userId="fb45f0d33f6317d0" providerId="LiveId" clId="{3C08A790-C8A5-474D-97F1-6F45BE68738C}" dt="2023-09-19T22:46:55.102" v="2562" actId="255"/>
          <ac:graphicFrameMkLst>
            <pc:docMk/>
            <pc:sldMk cId="2340799376" sldId="279"/>
            <ac:graphicFrameMk id="13" creationId="{66651C85-B057-DCA8-D1F0-DA014F521131}"/>
          </ac:graphicFrameMkLst>
        </pc:graphicFrameChg>
      </pc:sldChg>
      <pc:sldChg chg="addSp delSp modSp add mod replTag delTag">
        <pc:chgData name="Abby Roth" userId="fb45f0d33f6317d0" providerId="LiveId" clId="{3C08A790-C8A5-474D-97F1-6F45BE68738C}" dt="2023-09-19T23:12:35.951" v="2983"/>
        <pc:sldMkLst>
          <pc:docMk/>
          <pc:sldMk cId="1400537214" sldId="280"/>
        </pc:sldMkLst>
        <pc:spChg chg="mod">
          <ac:chgData name="Abby Roth" userId="fb45f0d33f6317d0" providerId="LiveId" clId="{3C08A790-C8A5-474D-97F1-6F45BE68738C}" dt="2023-09-19T22:48:46.859" v="2743" actId="20577"/>
          <ac:spMkLst>
            <pc:docMk/>
            <pc:sldMk cId="1400537214" sldId="280"/>
            <ac:spMk id="2" creationId="{B9F99DBD-6126-2BDF-266F-16F3D96378F1}"/>
          </ac:spMkLst>
        </pc:spChg>
        <pc:spChg chg="add del mod">
          <ac:chgData name="Abby Roth" userId="fb45f0d33f6317d0" providerId="LiveId" clId="{3C08A790-C8A5-474D-97F1-6F45BE68738C}" dt="2023-09-19T22:48:57.204" v="2745" actId="478"/>
          <ac:spMkLst>
            <pc:docMk/>
            <pc:sldMk cId="1400537214" sldId="280"/>
            <ac:spMk id="5" creationId="{2C14A3EF-9AC6-C6B2-AED7-6204D2DAF3B8}"/>
          </ac:spMkLst>
        </pc:spChg>
        <pc:spChg chg="add del mod">
          <ac:chgData name="Abby Roth" userId="fb45f0d33f6317d0" providerId="LiveId" clId="{3C08A790-C8A5-474D-97F1-6F45BE68738C}" dt="2023-09-19T22:54:13.419" v="2815" actId="478"/>
          <ac:spMkLst>
            <pc:docMk/>
            <pc:sldMk cId="1400537214" sldId="280"/>
            <ac:spMk id="5" creationId="{902CDCC8-5BFE-699E-39D9-A621B76DA5C3}"/>
          </ac:spMkLst>
        </pc:spChg>
        <pc:graphicFrameChg chg="add mod modGraphic">
          <ac:chgData name="Abby Roth" userId="fb45f0d33f6317d0" providerId="LiveId" clId="{3C08A790-C8A5-474D-97F1-6F45BE68738C}" dt="2023-09-19T23:04:15.911" v="2977"/>
          <ac:graphicFrameMkLst>
            <pc:docMk/>
            <pc:sldMk cId="1400537214" sldId="280"/>
            <ac:graphicFrameMk id="6" creationId="{4EDD973B-B1EA-7BAE-102C-E087DB038A06}"/>
          </ac:graphicFrameMkLst>
        </pc:graphicFrameChg>
        <pc:graphicFrameChg chg="del mod">
          <ac:chgData name="Abby Roth" userId="fb45f0d33f6317d0" providerId="LiveId" clId="{3C08A790-C8A5-474D-97F1-6F45BE68738C}" dt="2023-09-19T22:54:10.245" v="2813" actId="478"/>
          <ac:graphicFrameMkLst>
            <pc:docMk/>
            <pc:sldMk cId="1400537214" sldId="280"/>
            <ac:graphicFrameMk id="12" creationId="{B7547585-1482-8734-5338-83D3206852FD}"/>
          </ac:graphicFrameMkLst>
        </pc:graphicFrameChg>
        <pc:graphicFrameChg chg="del">
          <ac:chgData name="Abby Roth" userId="fb45f0d33f6317d0" providerId="LiveId" clId="{3C08A790-C8A5-474D-97F1-6F45BE68738C}" dt="2023-09-19T22:48:54.128" v="2744" actId="478"/>
          <ac:graphicFrameMkLst>
            <pc:docMk/>
            <pc:sldMk cId="1400537214" sldId="280"/>
            <ac:graphicFrameMk id="13" creationId="{66651C85-B057-DCA8-D1F0-DA014F521131}"/>
          </ac:graphicFrameMkLst>
        </pc:graphicFrameChg>
      </pc:sldChg>
      <pc:sldChg chg="addSp delSp modSp add mod replTag delTag">
        <pc:chgData name="Abby Roth" userId="fb45f0d33f6317d0" providerId="LiveId" clId="{3C08A790-C8A5-474D-97F1-6F45BE68738C}" dt="2023-09-19T23:19:40.800" v="3124" actId="1038"/>
        <pc:sldMkLst>
          <pc:docMk/>
          <pc:sldMk cId="1637322212" sldId="281"/>
        </pc:sldMkLst>
        <pc:spChg chg="mod">
          <ac:chgData name="Abby Roth" userId="fb45f0d33f6317d0" providerId="LiveId" clId="{3C08A790-C8A5-474D-97F1-6F45BE68738C}" dt="2023-09-19T22:53:35.578" v="2805" actId="20577"/>
          <ac:spMkLst>
            <pc:docMk/>
            <pc:sldMk cId="1637322212" sldId="281"/>
            <ac:spMk id="2" creationId="{B9F99DBD-6126-2BDF-266F-16F3D96378F1}"/>
          </ac:spMkLst>
        </pc:spChg>
        <pc:spChg chg="add del mod">
          <ac:chgData name="Abby Roth" userId="fb45f0d33f6317d0" providerId="LiveId" clId="{3C08A790-C8A5-474D-97F1-6F45BE68738C}" dt="2023-09-19T23:12:54.711" v="2991" actId="478"/>
          <ac:spMkLst>
            <pc:docMk/>
            <pc:sldMk cId="1637322212" sldId="281"/>
            <ac:spMk id="8" creationId="{8CF44C6D-4281-986F-8F8E-80BD32B0DC92}"/>
          </ac:spMkLst>
        </pc:spChg>
        <pc:spChg chg="mod topLvl">
          <ac:chgData name="Abby Roth" userId="fb45f0d33f6317d0" providerId="LiveId" clId="{3C08A790-C8A5-474D-97F1-6F45BE68738C}" dt="2023-09-19T23:19:40.800" v="3124" actId="1038"/>
          <ac:spMkLst>
            <pc:docMk/>
            <pc:sldMk cId="1637322212" sldId="281"/>
            <ac:spMk id="11" creationId="{81548CA5-72C4-0A43-2D46-A235C27956DB}"/>
          </ac:spMkLst>
        </pc:spChg>
        <pc:spChg chg="del mod topLvl">
          <ac:chgData name="Abby Roth" userId="fb45f0d33f6317d0" providerId="LiveId" clId="{3C08A790-C8A5-474D-97F1-6F45BE68738C}" dt="2023-09-19T23:17:28.460" v="3051" actId="478"/>
          <ac:spMkLst>
            <pc:docMk/>
            <pc:sldMk cId="1637322212" sldId="281"/>
            <ac:spMk id="13" creationId="{234F9C73-6AA4-E7A8-AD50-858225E2671C}"/>
          </ac:spMkLst>
        </pc:spChg>
        <pc:spChg chg="mod topLvl">
          <ac:chgData name="Abby Roth" userId="fb45f0d33f6317d0" providerId="LiveId" clId="{3C08A790-C8A5-474D-97F1-6F45BE68738C}" dt="2023-09-19T23:19:40.800" v="3124" actId="1038"/>
          <ac:spMkLst>
            <pc:docMk/>
            <pc:sldMk cId="1637322212" sldId="281"/>
            <ac:spMk id="14" creationId="{3262C9D0-C10D-F457-41B0-16CE2D4D8A46}"/>
          </ac:spMkLst>
        </pc:spChg>
        <pc:spChg chg="del mod topLvl">
          <ac:chgData name="Abby Roth" userId="fb45f0d33f6317d0" providerId="LiveId" clId="{3C08A790-C8A5-474D-97F1-6F45BE68738C}" dt="2023-09-19T23:18:00.428" v="3078" actId="478"/>
          <ac:spMkLst>
            <pc:docMk/>
            <pc:sldMk cId="1637322212" sldId="281"/>
            <ac:spMk id="15" creationId="{3146E13E-7014-D179-B7B2-F47CC29D8B73}"/>
          </ac:spMkLst>
        </pc:spChg>
        <pc:spChg chg="mod topLvl">
          <ac:chgData name="Abby Roth" userId="fb45f0d33f6317d0" providerId="LiveId" clId="{3C08A790-C8A5-474D-97F1-6F45BE68738C}" dt="2023-09-19T23:19:40.800" v="3124" actId="1038"/>
          <ac:spMkLst>
            <pc:docMk/>
            <pc:sldMk cId="1637322212" sldId="281"/>
            <ac:spMk id="16" creationId="{EC4E5D99-9F32-8F79-F549-8F26A98DE409}"/>
          </ac:spMkLst>
        </pc:spChg>
        <pc:spChg chg="add mod">
          <ac:chgData name="Abby Roth" userId="fb45f0d33f6317d0" providerId="LiveId" clId="{3C08A790-C8A5-474D-97F1-6F45BE68738C}" dt="2023-09-19T23:19:40.800" v="3124" actId="1038"/>
          <ac:spMkLst>
            <pc:docMk/>
            <pc:sldMk cId="1637322212" sldId="281"/>
            <ac:spMk id="17" creationId="{E065BB4F-FFE6-8147-9876-AFE19AF5CE29}"/>
          </ac:spMkLst>
        </pc:spChg>
        <pc:spChg chg="add mod">
          <ac:chgData name="Abby Roth" userId="fb45f0d33f6317d0" providerId="LiveId" clId="{3C08A790-C8A5-474D-97F1-6F45BE68738C}" dt="2023-09-19T23:19:40.800" v="3124" actId="1038"/>
          <ac:spMkLst>
            <pc:docMk/>
            <pc:sldMk cId="1637322212" sldId="281"/>
            <ac:spMk id="18" creationId="{22A6D3F9-1912-B065-743B-D12DB74FA2EE}"/>
          </ac:spMkLst>
        </pc:spChg>
        <pc:grpChg chg="del mod">
          <ac:chgData name="Abby Roth" userId="fb45f0d33f6317d0" providerId="LiveId" clId="{3C08A790-C8A5-474D-97F1-6F45BE68738C}" dt="2023-09-19T23:16:51.439" v="3040" actId="165"/>
          <ac:grpSpMkLst>
            <pc:docMk/>
            <pc:sldMk cId="1637322212" sldId="281"/>
            <ac:grpSpMk id="10" creationId="{6A304F07-C807-BBA5-E631-76B0AD65E245}"/>
          </ac:grpSpMkLst>
        </pc:grpChg>
        <pc:graphicFrameChg chg="add del mod">
          <ac:chgData name="Abby Roth" userId="fb45f0d33f6317d0" providerId="LiveId" clId="{3C08A790-C8A5-474D-97F1-6F45BE68738C}" dt="2023-09-19T23:13:32.086" v="2996" actId="478"/>
          <ac:graphicFrameMkLst>
            <pc:docMk/>
            <pc:sldMk cId="1637322212" sldId="281"/>
            <ac:graphicFrameMk id="3" creationId="{5EBE5C03-B006-92AD-202C-8458EE3F65BE}"/>
          </ac:graphicFrameMkLst>
        </pc:graphicFrameChg>
        <pc:graphicFrameChg chg="add del mod">
          <ac:chgData name="Abby Roth" userId="fb45f0d33f6317d0" providerId="LiveId" clId="{3C08A790-C8A5-474D-97F1-6F45BE68738C}" dt="2023-09-19T23:02:52.385" v="2956" actId="478"/>
          <ac:graphicFrameMkLst>
            <pc:docMk/>
            <pc:sldMk cId="1637322212" sldId="281"/>
            <ac:graphicFrameMk id="5" creationId="{32A8BBF5-F767-B9ED-54A5-8A2B4277E1C2}"/>
          </ac:graphicFrameMkLst>
        </pc:graphicFrameChg>
        <pc:graphicFrameChg chg="add mod">
          <ac:chgData name="Abby Roth" userId="fb45f0d33f6317d0" providerId="LiveId" clId="{3C08A790-C8A5-474D-97F1-6F45BE68738C}" dt="2023-09-19T23:19:32.459" v="3090" actId="1076"/>
          <ac:graphicFrameMkLst>
            <pc:docMk/>
            <pc:sldMk cId="1637322212" sldId="281"/>
            <ac:graphicFrameMk id="6" creationId="{9214C2A0-3A4F-594A-245B-4E3F034C0352}"/>
          </ac:graphicFrameMkLst>
        </pc:graphicFrameChg>
        <pc:graphicFrameChg chg="add del mod">
          <ac:chgData name="Abby Roth" userId="fb45f0d33f6317d0" providerId="LiveId" clId="{3C08A790-C8A5-474D-97F1-6F45BE68738C}" dt="2023-09-19T23:16:47.954" v="3039" actId="18245"/>
          <ac:graphicFrameMkLst>
            <pc:docMk/>
            <pc:sldMk cId="1637322212" sldId="281"/>
            <ac:graphicFrameMk id="9" creationId="{CFDB35B5-DC53-0FE5-527B-AC65054B2461}"/>
          </ac:graphicFrameMkLst>
        </pc:graphicFrameChg>
        <pc:graphicFrameChg chg="del mod">
          <ac:chgData name="Abby Roth" userId="fb45f0d33f6317d0" providerId="LiveId" clId="{3C08A790-C8A5-474D-97F1-6F45BE68738C}" dt="2023-09-19T23:12:52.359" v="2990" actId="478"/>
          <ac:graphicFrameMkLst>
            <pc:docMk/>
            <pc:sldMk cId="1637322212" sldId="281"/>
            <ac:graphicFrameMk id="12" creationId="{B7547585-1482-8734-5338-83D3206852FD}"/>
          </ac:graphicFrameMkLst>
        </pc:graphicFrameChg>
      </pc:sldChg>
      <pc:sldChg chg="modSp add mod replTag delTag modNotesTx">
        <pc:chgData name="Abby Roth" userId="fb45f0d33f6317d0" providerId="LiveId" clId="{3C08A790-C8A5-474D-97F1-6F45BE68738C}" dt="2023-09-22T18:49:07.524" v="3332"/>
        <pc:sldMkLst>
          <pc:docMk/>
          <pc:sldMk cId="2776495561" sldId="282"/>
        </pc:sldMkLst>
        <pc:spChg chg="mod">
          <ac:chgData name="Abby Roth" userId="fb45f0d33f6317d0" providerId="LiveId" clId="{3C08A790-C8A5-474D-97F1-6F45BE68738C}" dt="2023-09-22T18:36:18.587" v="3159" actId="20577"/>
          <ac:spMkLst>
            <pc:docMk/>
            <pc:sldMk cId="2776495561" sldId="282"/>
            <ac:spMk id="2" creationId="{B9F99DBD-6126-2BDF-266F-16F3D96378F1}"/>
          </ac:spMkLst>
        </pc:spChg>
        <pc:spChg chg="mod">
          <ac:chgData name="Abby Roth" userId="fb45f0d33f6317d0" providerId="LiveId" clId="{3C08A790-C8A5-474D-97F1-6F45BE68738C}" dt="2023-09-22T18:38:27.746" v="3248" actId="20577"/>
          <ac:spMkLst>
            <pc:docMk/>
            <pc:sldMk cId="2776495561" sldId="282"/>
            <ac:spMk id="3" creationId="{4916827A-DEA4-8783-2D94-B592F108F46C}"/>
          </ac:spMkLst>
        </pc:spChg>
        <pc:spChg chg="mod">
          <ac:chgData name="Abby Roth" userId="fb45f0d33f6317d0" providerId="LiveId" clId="{3C08A790-C8A5-474D-97F1-6F45BE68738C}" dt="2023-09-22T18:40:37.210" v="3330" actId="20577"/>
          <ac:spMkLst>
            <pc:docMk/>
            <pc:sldMk cId="2776495561" sldId="282"/>
            <ac:spMk id="4" creationId="{22AEC2B5-5D4F-6674-6A4E-2FA017208AAD}"/>
          </ac:spMkLst>
        </pc:spChg>
      </pc:sldChg>
      <pc:sldMasterChg chg="modSldLayout">
        <pc:chgData name="Abby Roth" userId="fb45f0d33f6317d0" providerId="LiveId" clId="{3C08A790-C8A5-474D-97F1-6F45BE68738C}" dt="2023-09-19T22:05:41.305" v="1524"/>
        <pc:sldMasterMkLst>
          <pc:docMk/>
          <pc:sldMasterMk cId="3880796251" sldId="2147483648"/>
        </pc:sldMasterMkLst>
        <pc:sldLayoutChg chg="replTag">
          <pc:chgData name="Abby Roth" userId="fb45f0d33f6317d0" providerId="LiveId" clId="{3C08A790-C8A5-474D-97F1-6F45BE68738C}" dt="2023-09-19T22:05:41.305" v="1524"/>
          <pc:sldLayoutMkLst>
            <pc:docMk/>
            <pc:sldMasterMk cId="3880796251" sldId="2147483648"/>
            <pc:sldLayoutMk cId="196180578" sldId="2147483668"/>
          </pc:sldLayoutMkLst>
        </pc:sldLayoutChg>
      </pc:sldMasterChg>
    </pc:docChg>
  </pc:docChgLst>
  <pc:docChgLst>
    <pc:chgData name="Jaclyn Deter" userId="9a77b47a-67da-4174-a37e-9dfe9bfde17e" providerId="ADAL" clId="{BB08AB31-B961-42E8-A04B-569A0194A2FB}"/>
    <pc:docChg chg="undo custSel addSld delSld modSld sldOrd">
      <pc:chgData name="Jaclyn Deter" userId="9a77b47a-67da-4174-a37e-9dfe9bfde17e" providerId="ADAL" clId="{BB08AB31-B961-42E8-A04B-569A0194A2FB}" dt="2022-09-15T15:41:51.885" v="30" actId="20577"/>
      <pc:docMkLst>
        <pc:docMk/>
      </pc:docMkLst>
      <pc:sldChg chg="del">
        <pc:chgData name="Jaclyn Deter" userId="9a77b47a-67da-4174-a37e-9dfe9bfde17e" providerId="ADAL" clId="{BB08AB31-B961-42E8-A04B-569A0194A2FB}" dt="2022-09-15T15:33:27.160" v="0" actId="47"/>
        <pc:sldMkLst>
          <pc:docMk/>
          <pc:sldMk cId="923162329" sldId="256"/>
        </pc:sldMkLst>
      </pc:sldChg>
      <pc:sldChg chg="ord">
        <pc:chgData name="Jaclyn Deter" userId="9a77b47a-67da-4174-a37e-9dfe9bfde17e" providerId="ADAL" clId="{BB08AB31-B961-42E8-A04B-569A0194A2FB}" dt="2022-09-15T15:33:29.699" v="2"/>
        <pc:sldMkLst>
          <pc:docMk/>
          <pc:sldMk cId="2176202409" sldId="257"/>
        </pc:sldMkLst>
      </pc:sldChg>
      <pc:sldChg chg="del">
        <pc:chgData name="Jaclyn Deter" userId="9a77b47a-67da-4174-a37e-9dfe9bfde17e" providerId="ADAL" clId="{BB08AB31-B961-42E8-A04B-569A0194A2FB}" dt="2022-09-15T15:33:31.941" v="3" actId="47"/>
        <pc:sldMkLst>
          <pc:docMk/>
          <pc:sldMk cId="61958587" sldId="258"/>
        </pc:sldMkLst>
      </pc:sldChg>
      <pc:sldChg chg="addSp delSp modSp del mod">
        <pc:chgData name="Jaclyn Deter" userId="9a77b47a-67da-4174-a37e-9dfe9bfde17e" providerId="ADAL" clId="{BB08AB31-B961-42E8-A04B-569A0194A2FB}" dt="2022-09-15T15:41:45.694" v="24" actId="47"/>
        <pc:sldMkLst>
          <pc:docMk/>
          <pc:sldMk cId="1180725374" sldId="261"/>
        </pc:sldMkLst>
        <pc:spChg chg="add del mod">
          <ac:chgData name="Jaclyn Deter" userId="9a77b47a-67da-4174-a37e-9dfe9bfde17e" providerId="ADAL" clId="{BB08AB31-B961-42E8-A04B-569A0194A2FB}" dt="2022-09-15T15:35:33.571" v="19" actId="478"/>
          <ac:spMkLst>
            <pc:docMk/>
            <pc:sldMk cId="1180725374" sldId="261"/>
            <ac:spMk id="6" creationId="{2DB9E5B7-81E1-BA4B-2CC3-AAA41752EF11}"/>
          </ac:spMkLst>
        </pc:spChg>
        <pc:picChg chg="add del">
          <ac:chgData name="Jaclyn Deter" userId="9a77b47a-67da-4174-a37e-9dfe9bfde17e" providerId="ADAL" clId="{BB08AB31-B961-42E8-A04B-569A0194A2FB}" dt="2022-09-15T15:35:33.571" v="19" actId="478"/>
          <ac:picMkLst>
            <pc:docMk/>
            <pc:sldMk cId="1180725374" sldId="261"/>
            <ac:picMk id="7" creationId="{1DD8CEC7-B326-BA0F-CB20-BCF636B1AA4D}"/>
          </ac:picMkLst>
        </pc:picChg>
        <pc:picChg chg="add del mod">
          <ac:chgData name="Jaclyn Deter" userId="9a77b47a-67da-4174-a37e-9dfe9bfde17e" providerId="ADAL" clId="{BB08AB31-B961-42E8-A04B-569A0194A2FB}" dt="2022-09-15T15:35:32.357" v="18" actId="931"/>
          <ac:picMkLst>
            <pc:docMk/>
            <pc:sldMk cId="1180725374" sldId="261"/>
            <ac:picMk id="9" creationId="{C1F97774-E925-7017-F4C1-DB6D1964F394}"/>
          </ac:picMkLst>
        </pc:picChg>
      </pc:sldChg>
      <pc:sldChg chg="del">
        <pc:chgData name="Jaclyn Deter" userId="9a77b47a-67da-4174-a37e-9dfe9bfde17e" providerId="ADAL" clId="{BB08AB31-B961-42E8-A04B-569A0194A2FB}" dt="2022-09-15T15:33:40.932" v="6" actId="47"/>
        <pc:sldMkLst>
          <pc:docMk/>
          <pc:sldMk cId="1808177734" sldId="262"/>
        </pc:sldMkLst>
      </pc:sldChg>
      <pc:sldChg chg="del">
        <pc:chgData name="Jaclyn Deter" userId="9a77b47a-67da-4174-a37e-9dfe9bfde17e" providerId="ADAL" clId="{BB08AB31-B961-42E8-A04B-569A0194A2FB}" dt="2022-09-15T15:33:39.556" v="5" actId="47"/>
        <pc:sldMkLst>
          <pc:docMk/>
          <pc:sldMk cId="1991488659" sldId="263"/>
        </pc:sldMkLst>
      </pc:sldChg>
      <pc:sldChg chg="addSp delSp modSp mod">
        <pc:chgData name="Jaclyn Deter" userId="9a77b47a-67da-4174-a37e-9dfe9bfde17e" providerId="ADAL" clId="{BB08AB31-B961-42E8-A04B-569A0194A2FB}" dt="2022-09-15T15:35:44.903" v="23" actId="478"/>
        <pc:sldMkLst>
          <pc:docMk/>
          <pc:sldMk cId="3025118341" sldId="264"/>
        </pc:sldMkLst>
        <pc:spChg chg="add del mod">
          <ac:chgData name="Jaclyn Deter" userId="9a77b47a-67da-4174-a37e-9dfe9bfde17e" providerId="ADAL" clId="{BB08AB31-B961-42E8-A04B-569A0194A2FB}" dt="2022-09-15T15:35:44.903" v="23" actId="478"/>
          <ac:spMkLst>
            <pc:docMk/>
            <pc:sldMk cId="3025118341" sldId="264"/>
            <ac:spMk id="3" creationId="{6DCB9B42-4ECF-6154-A872-5B54FE9AE385}"/>
          </ac:spMkLst>
        </pc:spChg>
        <pc:picChg chg="add del mod">
          <ac:chgData name="Jaclyn Deter" userId="9a77b47a-67da-4174-a37e-9dfe9bfde17e" providerId="ADAL" clId="{BB08AB31-B961-42E8-A04B-569A0194A2FB}" dt="2022-09-15T15:35:44.233" v="22" actId="931"/>
          <ac:picMkLst>
            <pc:docMk/>
            <pc:sldMk cId="3025118341" sldId="264"/>
            <ac:picMk id="7" creationId="{31C2ED31-A926-95FA-4549-F0604C159C58}"/>
          </ac:picMkLst>
        </pc:picChg>
        <pc:picChg chg="add del">
          <ac:chgData name="Jaclyn Deter" userId="9a77b47a-67da-4174-a37e-9dfe9bfde17e" providerId="ADAL" clId="{BB08AB31-B961-42E8-A04B-569A0194A2FB}" dt="2022-09-15T15:35:44.903" v="23" actId="478"/>
          <ac:picMkLst>
            <pc:docMk/>
            <pc:sldMk cId="3025118341" sldId="264"/>
            <ac:picMk id="8" creationId="{E81C0F51-056E-1A3D-9FBC-AE6B099792AF}"/>
          </ac:picMkLst>
        </pc:picChg>
      </pc:sldChg>
      <pc:sldChg chg="del">
        <pc:chgData name="Jaclyn Deter" userId="9a77b47a-67da-4174-a37e-9dfe9bfde17e" providerId="ADAL" clId="{BB08AB31-B961-42E8-A04B-569A0194A2FB}" dt="2022-09-15T15:33:33.603" v="4" actId="47"/>
        <pc:sldMkLst>
          <pc:docMk/>
          <pc:sldMk cId="1049430437" sldId="265"/>
        </pc:sldMkLst>
      </pc:sldChg>
      <pc:sldChg chg="addSp delSp modSp mod">
        <pc:chgData name="Jaclyn Deter" userId="9a77b47a-67da-4174-a37e-9dfe9bfde17e" providerId="ADAL" clId="{BB08AB31-B961-42E8-A04B-569A0194A2FB}" dt="2022-09-15T15:35:23.664" v="15" actId="478"/>
        <pc:sldMkLst>
          <pc:docMk/>
          <pc:sldMk cId="1083086667" sldId="267"/>
        </pc:sldMkLst>
        <pc:spChg chg="add del mod">
          <ac:chgData name="Jaclyn Deter" userId="9a77b47a-67da-4174-a37e-9dfe9bfde17e" providerId="ADAL" clId="{BB08AB31-B961-42E8-A04B-569A0194A2FB}" dt="2022-09-15T15:35:23.664" v="15" actId="478"/>
          <ac:spMkLst>
            <pc:docMk/>
            <pc:sldMk cId="1083086667" sldId="267"/>
            <ac:spMk id="3" creationId="{B1F79488-4C42-2EC8-9295-115EF54468E4}"/>
          </ac:spMkLst>
        </pc:spChg>
        <pc:picChg chg="add del mod">
          <ac:chgData name="Jaclyn Deter" userId="9a77b47a-67da-4174-a37e-9dfe9bfde17e" providerId="ADAL" clId="{BB08AB31-B961-42E8-A04B-569A0194A2FB}" dt="2022-09-15T15:35:23.072" v="14" actId="931"/>
          <ac:picMkLst>
            <pc:docMk/>
            <pc:sldMk cId="1083086667" sldId="267"/>
            <ac:picMk id="6" creationId="{AFE31322-BA65-4133-18E3-559EC87B2953}"/>
          </ac:picMkLst>
        </pc:picChg>
        <pc:picChg chg="add del">
          <ac:chgData name="Jaclyn Deter" userId="9a77b47a-67da-4174-a37e-9dfe9bfde17e" providerId="ADAL" clId="{BB08AB31-B961-42E8-A04B-569A0194A2FB}" dt="2022-09-15T15:35:23.664" v="15" actId="478"/>
          <ac:picMkLst>
            <pc:docMk/>
            <pc:sldMk cId="1083086667" sldId="267"/>
            <ac:picMk id="19" creationId="{D5CFCC6F-6EC5-B32B-D4AB-09C1508BD91E}"/>
          </ac:picMkLst>
        </pc:picChg>
      </pc:sldChg>
      <pc:sldChg chg="modSp new mod">
        <pc:chgData name="Jaclyn Deter" userId="9a77b47a-67da-4174-a37e-9dfe9bfde17e" providerId="ADAL" clId="{BB08AB31-B961-42E8-A04B-569A0194A2FB}" dt="2022-09-15T15:41:51.885" v="30" actId="20577"/>
        <pc:sldMkLst>
          <pc:docMk/>
          <pc:sldMk cId="3515069585" sldId="269"/>
        </pc:sldMkLst>
        <pc:spChg chg="mod">
          <ac:chgData name="Jaclyn Deter" userId="9a77b47a-67da-4174-a37e-9dfe9bfde17e" providerId="ADAL" clId="{BB08AB31-B961-42E8-A04B-569A0194A2FB}" dt="2022-09-15T15:41:51.885" v="30" actId="20577"/>
          <ac:spMkLst>
            <pc:docMk/>
            <pc:sldMk cId="3515069585" sldId="269"/>
            <ac:spMk id="2" creationId="{B9F99DBD-6126-2BDF-266F-16F3D96378F1}"/>
          </ac:spMkLst>
        </pc:spChg>
      </pc:sldChg>
      <pc:sldChg chg="new">
        <pc:chgData name="Jaclyn Deter" userId="9a77b47a-67da-4174-a37e-9dfe9bfde17e" providerId="ADAL" clId="{BB08AB31-B961-42E8-A04B-569A0194A2FB}" dt="2022-09-15T15:41:48.930" v="25" actId="680"/>
        <pc:sldMkLst>
          <pc:docMk/>
          <pc:sldMk cId="3907589529" sldId="270"/>
        </pc:sldMkLst>
      </pc:sldChg>
      <pc:sldMasterChg chg="delSldLayout">
        <pc:chgData name="Jaclyn Deter" userId="9a77b47a-67da-4174-a37e-9dfe9bfde17e" providerId="ADAL" clId="{BB08AB31-B961-42E8-A04B-569A0194A2FB}" dt="2022-09-15T15:34:59.456" v="10" actId="2696"/>
        <pc:sldMasterMkLst>
          <pc:docMk/>
          <pc:sldMasterMk cId="3880796251" sldId="2147483648"/>
        </pc:sldMasterMkLst>
        <pc:sldLayoutChg chg="del">
          <pc:chgData name="Jaclyn Deter" userId="9a77b47a-67da-4174-a37e-9dfe9bfde17e" providerId="ADAL" clId="{BB08AB31-B961-42E8-A04B-569A0194A2FB}" dt="2022-09-15T15:34:49.705" v="8" actId="2696"/>
          <pc:sldLayoutMkLst>
            <pc:docMk/>
            <pc:sldMasterMk cId="3880796251" sldId="2147483648"/>
            <pc:sldLayoutMk cId="1921943065" sldId="2147483649"/>
          </pc:sldLayoutMkLst>
        </pc:sldLayoutChg>
        <pc:sldLayoutChg chg="del">
          <pc:chgData name="Jaclyn Deter" userId="9a77b47a-67da-4174-a37e-9dfe9bfde17e" providerId="ADAL" clId="{BB08AB31-B961-42E8-A04B-569A0194A2FB}" dt="2022-09-15T15:34:30.381" v="7" actId="2696"/>
          <pc:sldLayoutMkLst>
            <pc:docMk/>
            <pc:sldMasterMk cId="3880796251" sldId="2147483648"/>
            <pc:sldLayoutMk cId="1943558671" sldId="2147483650"/>
          </pc:sldLayoutMkLst>
        </pc:sldLayoutChg>
        <pc:sldLayoutChg chg="del">
          <pc:chgData name="Jaclyn Deter" userId="9a77b47a-67da-4174-a37e-9dfe9bfde17e" providerId="ADAL" clId="{BB08AB31-B961-42E8-A04B-569A0194A2FB}" dt="2022-09-15T15:34:56.061" v="9" actId="2696"/>
          <pc:sldLayoutMkLst>
            <pc:docMk/>
            <pc:sldMasterMk cId="3880796251" sldId="2147483648"/>
            <pc:sldLayoutMk cId="1916660427" sldId="2147483665"/>
          </pc:sldLayoutMkLst>
        </pc:sldLayoutChg>
        <pc:sldLayoutChg chg="del">
          <pc:chgData name="Jaclyn Deter" userId="9a77b47a-67da-4174-a37e-9dfe9bfde17e" providerId="ADAL" clId="{BB08AB31-B961-42E8-A04B-569A0194A2FB}" dt="2022-09-15T15:34:59.456" v="10" actId="2696"/>
          <pc:sldLayoutMkLst>
            <pc:docMk/>
            <pc:sldMasterMk cId="3880796251" sldId="2147483648"/>
            <pc:sldLayoutMk cId="4029783416" sldId="2147483666"/>
          </pc:sldLayoutMkLst>
        </pc:sldLayoutChg>
      </pc:sldMaster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A1923-36EA-45D2-97CD-66969719D09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2CB63A-430E-4294-84AE-5D84B1D1E6C1}">
      <dgm:prSet phldrT="[Text]" custT="1"/>
      <dgm:spPr/>
      <dgm:t>
        <a:bodyPr/>
        <a:lstStyle/>
        <a:p>
          <a:r>
            <a:rPr lang="en-US" sz="2200" dirty="0"/>
            <a:t>Training of laboratory staff</a:t>
          </a:r>
          <a:endParaRPr lang="en-US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BEC48D-9149-4B19-A7FE-2090D29CB6F7}" type="parTrans" cxnId="{87CF81DC-4B4B-4CB4-81BA-5C3ACEF671D3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87418A-36A6-4BE6-992E-68C37AC55347}" type="sibTrans" cxnId="{87CF81DC-4B4B-4CB4-81BA-5C3ACEF671D3}">
      <dgm:prSet/>
      <dgm:spPr/>
      <dgm:t>
        <a:bodyPr/>
        <a:lstStyle/>
        <a:p>
          <a:endParaRPr lang="en-US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159203-3D21-4243-883A-C59C00833BC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200"/>
            <a:t>Appropriate lab layout</a:t>
          </a:r>
        </a:p>
      </dgm:t>
    </dgm:pt>
    <dgm:pt modelId="{824E1573-03D9-4228-86AF-9843D0656BFD}" type="parTrans" cxnId="{2EC28CFE-AE7A-4B16-93C3-2653FDD020B1}">
      <dgm:prSet/>
      <dgm:spPr/>
      <dgm:t>
        <a:bodyPr/>
        <a:lstStyle/>
        <a:p>
          <a:endParaRPr lang="en-US" sz="2200"/>
        </a:p>
      </dgm:t>
    </dgm:pt>
    <dgm:pt modelId="{5D74DB10-8B31-4D64-B622-ED1D8FE1DD74}" type="sibTrans" cxnId="{2EC28CFE-AE7A-4B16-93C3-2653FDD020B1}">
      <dgm:prSet/>
      <dgm:spPr/>
      <dgm:t>
        <a:bodyPr/>
        <a:lstStyle/>
        <a:p>
          <a:endParaRPr lang="en-US" sz="2200"/>
        </a:p>
      </dgm:t>
    </dgm:pt>
    <dgm:pt modelId="{012DD5E6-652B-46B3-AEB9-B3F2539FFDE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200"/>
            <a:t>Use and control of equipment</a:t>
          </a:r>
        </a:p>
      </dgm:t>
    </dgm:pt>
    <dgm:pt modelId="{B518FC95-ED48-459E-B3B1-94A98ADAFCD3}" type="parTrans" cxnId="{9FFC4F44-074F-4ADB-BDBD-7FCB2B378AD6}">
      <dgm:prSet/>
      <dgm:spPr/>
      <dgm:t>
        <a:bodyPr/>
        <a:lstStyle/>
        <a:p>
          <a:endParaRPr lang="en-US" sz="2200"/>
        </a:p>
      </dgm:t>
    </dgm:pt>
    <dgm:pt modelId="{968DA248-156B-40A3-A702-2BC05854F85E}" type="sibTrans" cxnId="{9FFC4F44-074F-4ADB-BDBD-7FCB2B378AD6}">
      <dgm:prSet/>
      <dgm:spPr/>
      <dgm:t>
        <a:bodyPr/>
        <a:lstStyle/>
        <a:p>
          <a:endParaRPr lang="en-US" sz="2200"/>
        </a:p>
      </dgm:t>
    </dgm:pt>
    <dgm:pt modelId="{0C8C2DB3-445B-4E5A-8525-A6ABD89524A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200" dirty="0"/>
            <a:t>Incubation and temperature excursions</a:t>
          </a:r>
        </a:p>
      </dgm:t>
    </dgm:pt>
    <dgm:pt modelId="{46BDC443-5E0A-4B5A-9D4A-45699ECE1AE8}" type="parTrans" cxnId="{B7FD5CCE-C060-45A1-8D57-D6B44E126AB5}">
      <dgm:prSet/>
      <dgm:spPr/>
      <dgm:t>
        <a:bodyPr/>
        <a:lstStyle/>
        <a:p>
          <a:endParaRPr lang="en-US" sz="2200"/>
        </a:p>
      </dgm:t>
    </dgm:pt>
    <dgm:pt modelId="{063075CC-505A-4865-877D-96BD47300F03}" type="sibTrans" cxnId="{B7FD5CCE-C060-45A1-8D57-D6B44E126AB5}">
      <dgm:prSet/>
      <dgm:spPr/>
      <dgm:t>
        <a:bodyPr/>
        <a:lstStyle/>
        <a:p>
          <a:endParaRPr lang="en-US" sz="2200"/>
        </a:p>
      </dgm:t>
    </dgm:pt>
    <dgm:pt modelId="{0DA5DF4C-EFDB-40F3-8F96-0BE999793A5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200" dirty="0"/>
            <a:t>Media receipt, storage, and QC testing</a:t>
          </a:r>
        </a:p>
      </dgm:t>
    </dgm:pt>
    <dgm:pt modelId="{91F1CF28-B3F7-4F23-8CAC-F51C757D9E84}" type="parTrans" cxnId="{4829DC89-85FC-4322-BEA7-A8F537D46624}">
      <dgm:prSet/>
      <dgm:spPr/>
      <dgm:t>
        <a:bodyPr/>
        <a:lstStyle/>
        <a:p>
          <a:endParaRPr lang="en-US" sz="2200"/>
        </a:p>
      </dgm:t>
    </dgm:pt>
    <dgm:pt modelId="{7AFC5F49-2174-4916-848D-868E7065A9BD}" type="sibTrans" cxnId="{4829DC89-85FC-4322-BEA7-A8F537D46624}">
      <dgm:prSet/>
      <dgm:spPr/>
      <dgm:t>
        <a:bodyPr/>
        <a:lstStyle/>
        <a:p>
          <a:endParaRPr lang="en-US" sz="2200"/>
        </a:p>
      </dgm:t>
    </dgm:pt>
    <dgm:pt modelId="{9A0F30D5-2F86-4FF4-981E-6CD00FB978C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200"/>
            <a:t>Sample handling and analysis</a:t>
          </a:r>
        </a:p>
      </dgm:t>
    </dgm:pt>
    <dgm:pt modelId="{9E0C9755-64AE-42ED-8D2E-1CA79EB190FF}" type="parTrans" cxnId="{3C6C307B-95F4-4FDF-BF46-456D7F006BE1}">
      <dgm:prSet/>
      <dgm:spPr/>
      <dgm:t>
        <a:bodyPr/>
        <a:lstStyle/>
        <a:p>
          <a:endParaRPr lang="en-US" sz="2200"/>
        </a:p>
      </dgm:t>
    </dgm:pt>
    <dgm:pt modelId="{0BC82F6E-89F2-4E66-9545-82AC347E3383}" type="sibTrans" cxnId="{3C6C307B-95F4-4FDF-BF46-456D7F006BE1}">
      <dgm:prSet/>
      <dgm:spPr/>
      <dgm:t>
        <a:bodyPr/>
        <a:lstStyle/>
        <a:p>
          <a:endParaRPr lang="en-US" sz="2200"/>
        </a:p>
      </dgm:t>
    </dgm:pt>
    <dgm:pt modelId="{411E8BA5-7AFE-47A6-BD05-28922F061CF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200"/>
            <a:t>Recordkeeping and evaluation of data</a:t>
          </a:r>
        </a:p>
      </dgm:t>
    </dgm:pt>
    <dgm:pt modelId="{E7518EFC-A932-4E93-B0D3-6C7BEDF539C6}" type="parTrans" cxnId="{347CF729-AC73-478E-B63A-5724CB849ED1}">
      <dgm:prSet/>
      <dgm:spPr/>
      <dgm:t>
        <a:bodyPr/>
        <a:lstStyle/>
        <a:p>
          <a:endParaRPr lang="en-US" sz="2200"/>
        </a:p>
      </dgm:t>
    </dgm:pt>
    <dgm:pt modelId="{EA3B8687-F175-4676-B43F-17391D0C2BDA}" type="sibTrans" cxnId="{347CF729-AC73-478E-B63A-5724CB849ED1}">
      <dgm:prSet/>
      <dgm:spPr/>
      <dgm:t>
        <a:bodyPr/>
        <a:lstStyle/>
        <a:p>
          <a:endParaRPr lang="en-US" sz="2200"/>
        </a:p>
      </dgm:t>
    </dgm:pt>
    <dgm:pt modelId="{D14D0B08-ABF2-4806-8B48-13BE52E1B9F9}" type="pres">
      <dgm:prSet presAssocID="{CEFA1923-36EA-45D2-97CD-66969719D09B}" presName="Name0" presStyleCnt="0">
        <dgm:presLayoutVars>
          <dgm:chMax val="7"/>
          <dgm:chPref val="7"/>
          <dgm:dir/>
        </dgm:presLayoutVars>
      </dgm:prSet>
      <dgm:spPr/>
    </dgm:pt>
    <dgm:pt modelId="{BA2B5436-4919-40F8-B972-EE0230A5994D}" type="pres">
      <dgm:prSet presAssocID="{CEFA1923-36EA-45D2-97CD-66969719D09B}" presName="Name1" presStyleCnt="0"/>
      <dgm:spPr/>
    </dgm:pt>
    <dgm:pt modelId="{E1829A1C-1A77-4F93-912A-4B6A317BD624}" type="pres">
      <dgm:prSet presAssocID="{CEFA1923-36EA-45D2-97CD-66969719D09B}" presName="cycle" presStyleCnt="0"/>
      <dgm:spPr/>
    </dgm:pt>
    <dgm:pt modelId="{70F493D8-5CE1-4EA5-BCD9-B1919D4CFAA7}" type="pres">
      <dgm:prSet presAssocID="{CEFA1923-36EA-45D2-97CD-66969719D09B}" presName="srcNode" presStyleLbl="node1" presStyleIdx="0" presStyleCnt="7"/>
      <dgm:spPr/>
    </dgm:pt>
    <dgm:pt modelId="{832FEE0F-642A-49B8-8A14-68FE0796D951}" type="pres">
      <dgm:prSet presAssocID="{CEFA1923-36EA-45D2-97CD-66969719D09B}" presName="conn" presStyleLbl="parChTrans1D2" presStyleIdx="0" presStyleCnt="1"/>
      <dgm:spPr/>
    </dgm:pt>
    <dgm:pt modelId="{1ACE1C1C-AA73-4871-ADF9-7191DD6DF029}" type="pres">
      <dgm:prSet presAssocID="{CEFA1923-36EA-45D2-97CD-66969719D09B}" presName="extraNode" presStyleLbl="node1" presStyleIdx="0" presStyleCnt="7"/>
      <dgm:spPr/>
    </dgm:pt>
    <dgm:pt modelId="{959940B1-DF71-417C-AC40-4EA7E0541568}" type="pres">
      <dgm:prSet presAssocID="{CEFA1923-36EA-45D2-97CD-66969719D09B}" presName="dstNode" presStyleLbl="node1" presStyleIdx="0" presStyleCnt="7"/>
      <dgm:spPr/>
    </dgm:pt>
    <dgm:pt modelId="{91E2B8C5-BFD8-400C-9840-D475BCD45806}" type="pres">
      <dgm:prSet presAssocID="{F82CB63A-430E-4294-84AE-5D84B1D1E6C1}" presName="text_1" presStyleLbl="node1" presStyleIdx="0" presStyleCnt="7">
        <dgm:presLayoutVars>
          <dgm:bulletEnabled val="1"/>
        </dgm:presLayoutVars>
      </dgm:prSet>
      <dgm:spPr/>
    </dgm:pt>
    <dgm:pt modelId="{3911D4B2-BFBC-49C9-9E63-F3692A4A2D63}" type="pres">
      <dgm:prSet presAssocID="{F82CB63A-430E-4294-84AE-5D84B1D1E6C1}" presName="accent_1" presStyleCnt="0"/>
      <dgm:spPr/>
    </dgm:pt>
    <dgm:pt modelId="{0504D9BD-10E3-42EC-AEF8-E31C6898AF17}" type="pres">
      <dgm:prSet presAssocID="{F82CB63A-430E-4294-84AE-5D84B1D1E6C1}" presName="accentRepeatNode" presStyleLbl="solidFgAcc1" presStyleIdx="0" presStyleCnt="7"/>
      <dgm:spPr/>
    </dgm:pt>
    <dgm:pt modelId="{6A186694-E2FA-41A7-BF86-5D2D9D7EDFA0}" type="pres">
      <dgm:prSet presAssocID="{B7159203-3D21-4243-883A-C59C00833BC3}" presName="text_2" presStyleLbl="node1" presStyleIdx="1" presStyleCnt="7">
        <dgm:presLayoutVars>
          <dgm:bulletEnabled val="1"/>
        </dgm:presLayoutVars>
      </dgm:prSet>
      <dgm:spPr/>
    </dgm:pt>
    <dgm:pt modelId="{BE04BE3C-4102-4D8F-B155-1BC621492C07}" type="pres">
      <dgm:prSet presAssocID="{B7159203-3D21-4243-883A-C59C00833BC3}" presName="accent_2" presStyleCnt="0"/>
      <dgm:spPr/>
    </dgm:pt>
    <dgm:pt modelId="{344AD9F5-6655-4EA1-9FAB-3263B539158F}" type="pres">
      <dgm:prSet presAssocID="{B7159203-3D21-4243-883A-C59C00833BC3}" presName="accentRepeatNode" presStyleLbl="solidFgAcc1" presStyleIdx="1" presStyleCnt="7"/>
      <dgm:spPr/>
    </dgm:pt>
    <dgm:pt modelId="{9716F897-DE04-4773-9003-E915D32CDD70}" type="pres">
      <dgm:prSet presAssocID="{012DD5E6-652B-46B3-AEB9-B3F2539FFDE0}" presName="text_3" presStyleLbl="node1" presStyleIdx="2" presStyleCnt="7">
        <dgm:presLayoutVars>
          <dgm:bulletEnabled val="1"/>
        </dgm:presLayoutVars>
      </dgm:prSet>
      <dgm:spPr/>
    </dgm:pt>
    <dgm:pt modelId="{AEDDBACE-952E-46A9-87AA-F4F2537AEAA3}" type="pres">
      <dgm:prSet presAssocID="{012DD5E6-652B-46B3-AEB9-B3F2539FFDE0}" presName="accent_3" presStyleCnt="0"/>
      <dgm:spPr/>
    </dgm:pt>
    <dgm:pt modelId="{34BF52F5-483F-4486-A2CE-8D903C37989F}" type="pres">
      <dgm:prSet presAssocID="{012DD5E6-652B-46B3-AEB9-B3F2539FFDE0}" presName="accentRepeatNode" presStyleLbl="solidFgAcc1" presStyleIdx="2" presStyleCnt="7"/>
      <dgm:spPr/>
    </dgm:pt>
    <dgm:pt modelId="{4BF5EEF6-005D-4CBA-A0BD-2C10EA8716FB}" type="pres">
      <dgm:prSet presAssocID="{0C8C2DB3-445B-4E5A-8525-A6ABD89524A1}" presName="text_4" presStyleLbl="node1" presStyleIdx="3" presStyleCnt="7">
        <dgm:presLayoutVars>
          <dgm:bulletEnabled val="1"/>
        </dgm:presLayoutVars>
      </dgm:prSet>
      <dgm:spPr/>
    </dgm:pt>
    <dgm:pt modelId="{BEA2F8DB-4936-4067-A23E-B44FFD3B0F0B}" type="pres">
      <dgm:prSet presAssocID="{0C8C2DB3-445B-4E5A-8525-A6ABD89524A1}" presName="accent_4" presStyleCnt="0"/>
      <dgm:spPr/>
    </dgm:pt>
    <dgm:pt modelId="{60200DCF-DD52-412E-9FA6-627A1302B077}" type="pres">
      <dgm:prSet presAssocID="{0C8C2DB3-445B-4E5A-8525-A6ABD89524A1}" presName="accentRepeatNode" presStyleLbl="solidFgAcc1" presStyleIdx="3" presStyleCnt="7"/>
      <dgm:spPr/>
    </dgm:pt>
    <dgm:pt modelId="{571ADB49-2B94-4BED-AF93-9B8E1235670D}" type="pres">
      <dgm:prSet presAssocID="{0DA5DF4C-EFDB-40F3-8F96-0BE999793A51}" presName="text_5" presStyleLbl="node1" presStyleIdx="4" presStyleCnt="7">
        <dgm:presLayoutVars>
          <dgm:bulletEnabled val="1"/>
        </dgm:presLayoutVars>
      </dgm:prSet>
      <dgm:spPr/>
    </dgm:pt>
    <dgm:pt modelId="{780ACF9D-1AA4-4C39-84A1-5C5F9FF2F43E}" type="pres">
      <dgm:prSet presAssocID="{0DA5DF4C-EFDB-40F3-8F96-0BE999793A51}" presName="accent_5" presStyleCnt="0"/>
      <dgm:spPr/>
    </dgm:pt>
    <dgm:pt modelId="{6DB1B26D-0A26-412F-8799-BAAAE79E0A95}" type="pres">
      <dgm:prSet presAssocID="{0DA5DF4C-EFDB-40F3-8F96-0BE999793A51}" presName="accentRepeatNode" presStyleLbl="solidFgAcc1" presStyleIdx="4" presStyleCnt="7"/>
      <dgm:spPr/>
    </dgm:pt>
    <dgm:pt modelId="{73881C3D-ADAD-4535-B719-F36FB4B0B0FC}" type="pres">
      <dgm:prSet presAssocID="{9A0F30D5-2F86-4FF4-981E-6CD00FB978C0}" presName="text_6" presStyleLbl="node1" presStyleIdx="5" presStyleCnt="7">
        <dgm:presLayoutVars>
          <dgm:bulletEnabled val="1"/>
        </dgm:presLayoutVars>
      </dgm:prSet>
      <dgm:spPr/>
    </dgm:pt>
    <dgm:pt modelId="{23039463-7BAE-45D7-89B3-449DD1591AA8}" type="pres">
      <dgm:prSet presAssocID="{9A0F30D5-2F86-4FF4-981E-6CD00FB978C0}" presName="accent_6" presStyleCnt="0"/>
      <dgm:spPr/>
    </dgm:pt>
    <dgm:pt modelId="{3639BF93-AAAF-4C9E-B4DA-4ACF6C83BAA1}" type="pres">
      <dgm:prSet presAssocID="{9A0F30D5-2F86-4FF4-981E-6CD00FB978C0}" presName="accentRepeatNode" presStyleLbl="solidFgAcc1" presStyleIdx="5" presStyleCnt="7"/>
      <dgm:spPr/>
    </dgm:pt>
    <dgm:pt modelId="{08F07FE1-8A53-4C27-B625-493CDC8C9E73}" type="pres">
      <dgm:prSet presAssocID="{411E8BA5-7AFE-47A6-BD05-28922F061CF7}" presName="text_7" presStyleLbl="node1" presStyleIdx="6" presStyleCnt="7">
        <dgm:presLayoutVars>
          <dgm:bulletEnabled val="1"/>
        </dgm:presLayoutVars>
      </dgm:prSet>
      <dgm:spPr/>
    </dgm:pt>
    <dgm:pt modelId="{CC016538-D6F1-4096-A11B-1E0B83448458}" type="pres">
      <dgm:prSet presAssocID="{411E8BA5-7AFE-47A6-BD05-28922F061CF7}" presName="accent_7" presStyleCnt="0"/>
      <dgm:spPr/>
    </dgm:pt>
    <dgm:pt modelId="{5AF8E7C0-4F5D-4577-A4CC-A066496A5444}" type="pres">
      <dgm:prSet presAssocID="{411E8BA5-7AFE-47A6-BD05-28922F061CF7}" presName="accentRepeatNode" presStyleLbl="solidFgAcc1" presStyleIdx="6" presStyleCnt="7"/>
      <dgm:spPr/>
    </dgm:pt>
  </dgm:ptLst>
  <dgm:cxnLst>
    <dgm:cxn modelId="{B7DAA921-FA6C-4839-837D-A0FDFFA2F1CC}" type="presOf" srcId="{0DA5DF4C-EFDB-40F3-8F96-0BE999793A51}" destId="{571ADB49-2B94-4BED-AF93-9B8E1235670D}" srcOrd="0" destOrd="0" presId="urn:microsoft.com/office/officeart/2008/layout/VerticalCurvedList"/>
    <dgm:cxn modelId="{347CF729-AC73-478E-B63A-5724CB849ED1}" srcId="{CEFA1923-36EA-45D2-97CD-66969719D09B}" destId="{411E8BA5-7AFE-47A6-BD05-28922F061CF7}" srcOrd="6" destOrd="0" parTransId="{E7518EFC-A932-4E93-B0D3-6C7BEDF539C6}" sibTransId="{EA3B8687-F175-4676-B43F-17391D0C2BDA}"/>
    <dgm:cxn modelId="{9FFC4F44-074F-4ADB-BDBD-7FCB2B378AD6}" srcId="{CEFA1923-36EA-45D2-97CD-66969719D09B}" destId="{012DD5E6-652B-46B3-AEB9-B3F2539FFDE0}" srcOrd="2" destOrd="0" parTransId="{B518FC95-ED48-459E-B3B1-94A98ADAFCD3}" sibTransId="{968DA248-156B-40A3-A702-2BC05854F85E}"/>
    <dgm:cxn modelId="{3C6C307B-95F4-4FDF-BF46-456D7F006BE1}" srcId="{CEFA1923-36EA-45D2-97CD-66969719D09B}" destId="{9A0F30D5-2F86-4FF4-981E-6CD00FB978C0}" srcOrd="5" destOrd="0" parTransId="{9E0C9755-64AE-42ED-8D2E-1CA79EB190FF}" sibTransId="{0BC82F6E-89F2-4E66-9545-82AC347E3383}"/>
    <dgm:cxn modelId="{4829DC89-85FC-4322-BEA7-A8F537D46624}" srcId="{CEFA1923-36EA-45D2-97CD-66969719D09B}" destId="{0DA5DF4C-EFDB-40F3-8F96-0BE999793A51}" srcOrd="4" destOrd="0" parTransId="{91F1CF28-B3F7-4F23-8CAC-F51C757D9E84}" sibTransId="{7AFC5F49-2174-4916-848D-868E7065A9BD}"/>
    <dgm:cxn modelId="{D34444B4-3874-4E96-BFBB-87BC988FE670}" type="presOf" srcId="{012DD5E6-652B-46B3-AEB9-B3F2539FFDE0}" destId="{9716F897-DE04-4773-9003-E915D32CDD70}" srcOrd="0" destOrd="0" presId="urn:microsoft.com/office/officeart/2008/layout/VerticalCurvedList"/>
    <dgm:cxn modelId="{8D9C53B9-A38B-44B7-882D-ABF311B7D5E5}" type="presOf" srcId="{CEFA1923-36EA-45D2-97CD-66969719D09B}" destId="{D14D0B08-ABF2-4806-8B48-13BE52E1B9F9}" srcOrd="0" destOrd="0" presId="urn:microsoft.com/office/officeart/2008/layout/VerticalCurvedList"/>
    <dgm:cxn modelId="{C8B984C1-F6F1-416A-99CA-253E93367EF3}" type="presOf" srcId="{0C8C2DB3-445B-4E5A-8525-A6ABD89524A1}" destId="{4BF5EEF6-005D-4CBA-A0BD-2C10EA8716FB}" srcOrd="0" destOrd="0" presId="urn:microsoft.com/office/officeart/2008/layout/VerticalCurvedList"/>
    <dgm:cxn modelId="{2DAB10C7-75A4-403A-9E5B-709920B8A315}" type="presOf" srcId="{9A0F30D5-2F86-4FF4-981E-6CD00FB978C0}" destId="{73881C3D-ADAD-4535-B719-F36FB4B0B0FC}" srcOrd="0" destOrd="0" presId="urn:microsoft.com/office/officeart/2008/layout/VerticalCurvedList"/>
    <dgm:cxn modelId="{B7FD5CCE-C060-45A1-8D57-D6B44E126AB5}" srcId="{CEFA1923-36EA-45D2-97CD-66969719D09B}" destId="{0C8C2DB3-445B-4E5A-8525-A6ABD89524A1}" srcOrd="3" destOrd="0" parTransId="{46BDC443-5E0A-4B5A-9D4A-45699ECE1AE8}" sibTransId="{063075CC-505A-4865-877D-96BD47300F03}"/>
    <dgm:cxn modelId="{8B3353D4-42EB-4CF7-A21B-FBF27E6AD7C0}" type="presOf" srcId="{411E8BA5-7AFE-47A6-BD05-28922F061CF7}" destId="{08F07FE1-8A53-4C27-B625-493CDC8C9E73}" srcOrd="0" destOrd="0" presId="urn:microsoft.com/office/officeart/2008/layout/VerticalCurvedList"/>
    <dgm:cxn modelId="{87CF81DC-4B4B-4CB4-81BA-5C3ACEF671D3}" srcId="{CEFA1923-36EA-45D2-97CD-66969719D09B}" destId="{F82CB63A-430E-4294-84AE-5D84B1D1E6C1}" srcOrd="0" destOrd="0" parTransId="{31BEC48D-9149-4B19-A7FE-2090D29CB6F7}" sibTransId="{C287418A-36A6-4BE6-992E-68C37AC55347}"/>
    <dgm:cxn modelId="{8A10C0E8-4A8F-477E-A5DF-B1B1C0005C32}" type="presOf" srcId="{B7159203-3D21-4243-883A-C59C00833BC3}" destId="{6A186694-E2FA-41A7-BF86-5D2D9D7EDFA0}" srcOrd="0" destOrd="0" presId="urn:microsoft.com/office/officeart/2008/layout/VerticalCurvedList"/>
    <dgm:cxn modelId="{FE0084F0-F799-43CD-8607-9E83B43C65A9}" type="presOf" srcId="{F82CB63A-430E-4294-84AE-5D84B1D1E6C1}" destId="{91E2B8C5-BFD8-400C-9840-D475BCD45806}" srcOrd="0" destOrd="0" presId="urn:microsoft.com/office/officeart/2008/layout/VerticalCurvedList"/>
    <dgm:cxn modelId="{3D76A6F3-4B9A-47D8-AA5B-D6D259AE06F8}" type="presOf" srcId="{C287418A-36A6-4BE6-992E-68C37AC55347}" destId="{832FEE0F-642A-49B8-8A14-68FE0796D951}" srcOrd="0" destOrd="0" presId="urn:microsoft.com/office/officeart/2008/layout/VerticalCurvedList"/>
    <dgm:cxn modelId="{2EC28CFE-AE7A-4B16-93C3-2653FDD020B1}" srcId="{CEFA1923-36EA-45D2-97CD-66969719D09B}" destId="{B7159203-3D21-4243-883A-C59C00833BC3}" srcOrd="1" destOrd="0" parTransId="{824E1573-03D9-4228-86AF-9843D0656BFD}" sibTransId="{5D74DB10-8B31-4D64-B622-ED1D8FE1DD74}"/>
    <dgm:cxn modelId="{99C8FBEC-59E6-4457-A645-EB733987CA69}" type="presParOf" srcId="{D14D0B08-ABF2-4806-8B48-13BE52E1B9F9}" destId="{BA2B5436-4919-40F8-B972-EE0230A5994D}" srcOrd="0" destOrd="0" presId="urn:microsoft.com/office/officeart/2008/layout/VerticalCurvedList"/>
    <dgm:cxn modelId="{FEBF897E-5D77-4A1C-AC11-258384F86B4B}" type="presParOf" srcId="{BA2B5436-4919-40F8-B972-EE0230A5994D}" destId="{E1829A1C-1A77-4F93-912A-4B6A317BD624}" srcOrd="0" destOrd="0" presId="urn:microsoft.com/office/officeart/2008/layout/VerticalCurvedList"/>
    <dgm:cxn modelId="{FDE5C5F0-595B-44D1-806E-F94AF5878021}" type="presParOf" srcId="{E1829A1C-1A77-4F93-912A-4B6A317BD624}" destId="{70F493D8-5CE1-4EA5-BCD9-B1919D4CFAA7}" srcOrd="0" destOrd="0" presId="urn:microsoft.com/office/officeart/2008/layout/VerticalCurvedList"/>
    <dgm:cxn modelId="{FE2158D3-ACA8-4120-AF78-C5A72D4ACA92}" type="presParOf" srcId="{E1829A1C-1A77-4F93-912A-4B6A317BD624}" destId="{832FEE0F-642A-49B8-8A14-68FE0796D951}" srcOrd="1" destOrd="0" presId="urn:microsoft.com/office/officeart/2008/layout/VerticalCurvedList"/>
    <dgm:cxn modelId="{D7020C6D-977A-4292-AC57-8690E4CDB465}" type="presParOf" srcId="{E1829A1C-1A77-4F93-912A-4B6A317BD624}" destId="{1ACE1C1C-AA73-4871-ADF9-7191DD6DF029}" srcOrd="2" destOrd="0" presId="urn:microsoft.com/office/officeart/2008/layout/VerticalCurvedList"/>
    <dgm:cxn modelId="{F9E800D2-CC32-4CE2-A296-49BCEE1C6178}" type="presParOf" srcId="{E1829A1C-1A77-4F93-912A-4B6A317BD624}" destId="{959940B1-DF71-417C-AC40-4EA7E0541568}" srcOrd="3" destOrd="0" presId="urn:microsoft.com/office/officeart/2008/layout/VerticalCurvedList"/>
    <dgm:cxn modelId="{D174BB15-0F88-4B54-BB22-56A84E681A2B}" type="presParOf" srcId="{BA2B5436-4919-40F8-B972-EE0230A5994D}" destId="{91E2B8C5-BFD8-400C-9840-D475BCD45806}" srcOrd="1" destOrd="0" presId="urn:microsoft.com/office/officeart/2008/layout/VerticalCurvedList"/>
    <dgm:cxn modelId="{A039370D-91E0-4898-8659-6BAACDB197A0}" type="presParOf" srcId="{BA2B5436-4919-40F8-B972-EE0230A5994D}" destId="{3911D4B2-BFBC-49C9-9E63-F3692A4A2D63}" srcOrd="2" destOrd="0" presId="urn:microsoft.com/office/officeart/2008/layout/VerticalCurvedList"/>
    <dgm:cxn modelId="{EBDCBB88-1A82-4CAF-AC55-0CF8D74C0B21}" type="presParOf" srcId="{3911D4B2-BFBC-49C9-9E63-F3692A4A2D63}" destId="{0504D9BD-10E3-42EC-AEF8-E31C6898AF17}" srcOrd="0" destOrd="0" presId="urn:microsoft.com/office/officeart/2008/layout/VerticalCurvedList"/>
    <dgm:cxn modelId="{6E65F218-243E-4DA8-BF3A-0434078153DB}" type="presParOf" srcId="{BA2B5436-4919-40F8-B972-EE0230A5994D}" destId="{6A186694-E2FA-41A7-BF86-5D2D9D7EDFA0}" srcOrd="3" destOrd="0" presId="urn:microsoft.com/office/officeart/2008/layout/VerticalCurvedList"/>
    <dgm:cxn modelId="{60B7FE45-666E-45F6-9363-E7D594607971}" type="presParOf" srcId="{BA2B5436-4919-40F8-B972-EE0230A5994D}" destId="{BE04BE3C-4102-4D8F-B155-1BC621492C07}" srcOrd="4" destOrd="0" presId="urn:microsoft.com/office/officeart/2008/layout/VerticalCurvedList"/>
    <dgm:cxn modelId="{37CD231E-3C41-4020-A422-10997ECBF681}" type="presParOf" srcId="{BE04BE3C-4102-4D8F-B155-1BC621492C07}" destId="{344AD9F5-6655-4EA1-9FAB-3263B539158F}" srcOrd="0" destOrd="0" presId="urn:microsoft.com/office/officeart/2008/layout/VerticalCurvedList"/>
    <dgm:cxn modelId="{7D98F711-4E68-42DB-AD1F-E58515939702}" type="presParOf" srcId="{BA2B5436-4919-40F8-B972-EE0230A5994D}" destId="{9716F897-DE04-4773-9003-E915D32CDD70}" srcOrd="5" destOrd="0" presId="urn:microsoft.com/office/officeart/2008/layout/VerticalCurvedList"/>
    <dgm:cxn modelId="{22163B3E-C3F9-43DE-BADE-8ADF4BFA1C4F}" type="presParOf" srcId="{BA2B5436-4919-40F8-B972-EE0230A5994D}" destId="{AEDDBACE-952E-46A9-87AA-F4F2537AEAA3}" srcOrd="6" destOrd="0" presId="urn:microsoft.com/office/officeart/2008/layout/VerticalCurvedList"/>
    <dgm:cxn modelId="{E05546FD-5FCB-4427-957E-175B2D68A976}" type="presParOf" srcId="{AEDDBACE-952E-46A9-87AA-F4F2537AEAA3}" destId="{34BF52F5-483F-4486-A2CE-8D903C37989F}" srcOrd="0" destOrd="0" presId="urn:microsoft.com/office/officeart/2008/layout/VerticalCurvedList"/>
    <dgm:cxn modelId="{CB6B7716-424E-4163-BCE0-C96D8D368BAC}" type="presParOf" srcId="{BA2B5436-4919-40F8-B972-EE0230A5994D}" destId="{4BF5EEF6-005D-4CBA-A0BD-2C10EA8716FB}" srcOrd="7" destOrd="0" presId="urn:microsoft.com/office/officeart/2008/layout/VerticalCurvedList"/>
    <dgm:cxn modelId="{A59D7EF2-96AB-4810-9291-A81E831057EA}" type="presParOf" srcId="{BA2B5436-4919-40F8-B972-EE0230A5994D}" destId="{BEA2F8DB-4936-4067-A23E-B44FFD3B0F0B}" srcOrd="8" destOrd="0" presId="urn:microsoft.com/office/officeart/2008/layout/VerticalCurvedList"/>
    <dgm:cxn modelId="{FF94D6F7-1F77-4B72-80D0-C11369B5AD54}" type="presParOf" srcId="{BEA2F8DB-4936-4067-A23E-B44FFD3B0F0B}" destId="{60200DCF-DD52-412E-9FA6-627A1302B077}" srcOrd="0" destOrd="0" presId="urn:microsoft.com/office/officeart/2008/layout/VerticalCurvedList"/>
    <dgm:cxn modelId="{A5EF18E7-0CA7-47DA-AD67-166A142A8D5E}" type="presParOf" srcId="{BA2B5436-4919-40F8-B972-EE0230A5994D}" destId="{571ADB49-2B94-4BED-AF93-9B8E1235670D}" srcOrd="9" destOrd="0" presId="urn:microsoft.com/office/officeart/2008/layout/VerticalCurvedList"/>
    <dgm:cxn modelId="{C2F23917-0B2B-425F-9E3C-96710D0A8162}" type="presParOf" srcId="{BA2B5436-4919-40F8-B972-EE0230A5994D}" destId="{780ACF9D-1AA4-4C39-84A1-5C5F9FF2F43E}" srcOrd="10" destOrd="0" presId="urn:microsoft.com/office/officeart/2008/layout/VerticalCurvedList"/>
    <dgm:cxn modelId="{F19059F1-DC62-45FD-93B9-C83221CADC8F}" type="presParOf" srcId="{780ACF9D-1AA4-4C39-84A1-5C5F9FF2F43E}" destId="{6DB1B26D-0A26-412F-8799-BAAAE79E0A95}" srcOrd="0" destOrd="0" presId="urn:microsoft.com/office/officeart/2008/layout/VerticalCurvedList"/>
    <dgm:cxn modelId="{C9C55C30-2A11-494D-A3DA-241BC4E176E9}" type="presParOf" srcId="{BA2B5436-4919-40F8-B972-EE0230A5994D}" destId="{73881C3D-ADAD-4535-B719-F36FB4B0B0FC}" srcOrd="11" destOrd="0" presId="urn:microsoft.com/office/officeart/2008/layout/VerticalCurvedList"/>
    <dgm:cxn modelId="{55B3506A-29F7-490D-AA07-0E6B439A4E75}" type="presParOf" srcId="{BA2B5436-4919-40F8-B972-EE0230A5994D}" destId="{23039463-7BAE-45D7-89B3-449DD1591AA8}" srcOrd="12" destOrd="0" presId="urn:microsoft.com/office/officeart/2008/layout/VerticalCurvedList"/>
    <dgm:cxn modelId="{1032AA00-7861-47A4-AB66-9412CF87EA30}" type="presParOf" srcId="{23039463-7BAE-45D7-89B3-449DD1591AA8}" destId="{3639BF93-AAAF-4C9E-B4DA-4ACF6C83BAA1}" srcOrd="0" destOrd="0" presId="urn:microsoft.com/office/officeart/2008/layout/VerticalCurvedList"/>
    <dgm:cxn modelId="{AE5D792F-16AC-4F9B-971C-F8E3EF5A93E5}" type="presParOf" srcId="{BA2B5436-4919-40F8-B972-EE0230A5994D}" destId="{08F07FE1-8A53-4C27-B625-493CDC8C9E73}" srcOrd="13" destOrd="0" presId="urn:microsoft.com/office/officeart/2008/layout/VerticalCurvedList"/>
    <dgm:cxn modelId="{B00D6A7B-F266-499C-8F33-6D685BC7BF3F}" type="presParOf" srcId="{BA2B5436-4919-40F8-B972-EE0230A5994D}" destId="{CC016538-D6F1-4096-A11B-1E0B83448458}" srcOrd="14" destOrd="0" presId="urn:microsoft.com/office/officeart/2008/layout/VerticalCurvedList"/>
    <dgm:cxn modelId="{BF4160E5-ADF6-4A8E-B353-364F12517A0A}" type="presParOf" srcId="{CC016538-D6F1-4096-A11B-1E0B83448458}" destId="{5AF8E7C0-4F5D-4577-A4CC-A066496A54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783CD-0372-4BB7-8858-4838840D5C5D}" type="doc">
      <dgm:prSet loTypeId="urn:microsoft.com/office/officeart/2005/8/layout/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3CBD2BA-F950-4533-9197-FCDE1801CB6A}">
      <dgm:prSet custT="1"/>
      <dgm:spPr/>
      <dgm:t>
        <a:bodyPr/>
        <a:lstStyle/>
        <a:p>
          <a:r>
            <a: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Option 1</a:t>
          </a:r>
          <a:endParaRPr lang="en-US" sz="2000" dirty="0">
            <a:latin typeface="+mj-lt"/>
          </a:endParaRPr>
        </a:p>
      </dgm:t>
    </dgm:pt>
    <dgm:pt modelId="{576CE731-4A6B-4F3E-8237-27221E19937E}" type="parTrans" cxnId="{241E6556-86FF-42E8-92B8-F50089F1312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352DFF2-16F5-470F-A4CA-2653F5AD3692}" type="sibTrans" cxnId="{241E6556-86FF-42E8-92B8-F50089F1312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CF6475C-B49F-44BE-AE0D-853AD347CBF0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1: 20 to 25 °C for at least 7 days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94D029-9C65-4738-A4E4-5A94461EE47F}" type="parTrans" cxnId="{BEEC82F9-46F6-4ABD-B5F3-364F07E6FCA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F29ADEE-04B3-4C97-AB9C-CA5992FDC839}" type="sibTrans" cxnId="{BEEC82F9-46F6-4ABD-B5F3-364F07E6FCA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0F43CC3-B912-4D10-973C-A011C8CEBC64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B6C61D-A83F-4941-8092-E06117491002}" type="parTrans" cxnId="{86E878AC-20D4-43BF-B7A3-CE3179321A4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DA801DE-420E-4E94-9E34-7726EA41A4C3}" type="sibTrans" cxnId="{86E878AC-20D4-43BF-B7A3-CE3179321A4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05AB169-B3D7-4CC1-84C7-A8EB106D1EA1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2: 30 to 35 °C for at least 7 days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9A385C-BAE1-4631-9A9C-1EEB81797CD8}" type="parTrans" cxnId="{D41364A2-289B-494F-A7A9-3A7F6E89FE69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C748EF3-5C03-40C1-B20F-AAC764C2D3BC}" type="sibTrans" cxnId="{D41364A2-289B-494F-A7A9-3A7F6E89FE69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51B531D-DC59-4C13-8FF8-35008E0EF6A7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3B0AC0-7B7F-4A56-94CD-9C09B9D97C59}" type="parTrans" cxnId="{9C82F11C-3B44-4F93-B7CB-8EB3C482A12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9831BD9-5C05-4A56-BB82-041163E1221F}" type="sibTrans" cxnId="{9C82F11C-3B44-4F93-B7CB-8EB3C482A12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FE283F38-8EC1-4C3A-8C42-9115DC09A8D5}" type="pres">
      <dgm:prSet presAssocID="{495783CD-0372-4BB7-8858-4838840D5C5D}" presName="Name0" presStyleCnt="0">
        <dgm:presLayoutVars>
          <dgm:dir/>
          <dgm:animLvl val="lvl"/>
          <dgm:resizeHandles val="exact"/>
        </dgm:presLayoutVars>
      </dgm:prSet>
      <dgm:spPr/>
    </dgm:pt>
    <dgm:pt modelId="{A30B5ED7-B9A0-430A-BC1F-216A03F3B971}" type="pres">
      <dgm:prSet presAssocID="{351B531D-DC59-4C13-8FF8-35008E0EF6A7}" presName="boxAndChildren" presStyleCnt="0"/>
      <dgm:spPr/>
    </dgm:pt>
    <dgm:pt modelId="{BE47DBC6-1881-41B3-A6BC-78D6FCA49C52}" type="pres">
      <dgm:prSet presAssocID="{351B531D-DC59-4C13-8FF8-35008E0EF6A7}" presName="parentTextBox" presStyleLbl="node1" presStyleIdx="0" presStyleCnt="5"/>
      <dgm:spPr/>
    </dgm:pt>
    <dgm:pt modelId="{CDBEEB54-BEAC-4756-BA92-B2ACE5B6F986}" type="pres">
      <dgm:prSet presAssocID="{AC748EF3-5C03-40C1-B20F-AAC764C2D3BC}" presName="sp" presStyleCnt="0"/>
      <dgm:spPr/>
    </dgm:pt>
    <dgm:pt modelId="{42A78849-5523-4C8E-91E8-4318759B781C}" type="pres">
      <dgm:prSet presAssocID="{705AB169-B3D7-4CC1-84C7-A8EB106D1EA1}" presName="arrowAndChildren" presStyleCnt="0"/>
      <dgm:spPr/>
    </dgm:pt>
    <dgm:pt modelId="{8D061FCA-01DC-4EAD-BE5B-EB7FF88A2B65}" type="pres">
      <dgm:prSet presAssocID="{705AB169-B3D7-4CC1-84C7-A8EB106D1EA1}" presName="parentTextArrow" presStyleLbl="node1" presStyleIdx="1" presStyleCnt="5"/>
      <dgm:spPr/>
    </dgm:pt>
    <dgm:pt modelId="{9633499F-8314-4E3C-8BAA-20A6727D5A1F}" type="pres">
      <dgm:prSet presAssocID="{6DA801DE-420E-4E94-9E34-7726EA41A4C3}" presName="sp" presStyleCnt="0"/>
      <dgm:spPr/>
    </dgm:pt>
    <dgm:pt modelId="{7BEFC4AA-231C-4436-9BA2-B7556638BD8D}" type="pres">
      <dgm:prSet presAssocID="{40F43CC3-B912-4D10-973C-A011C8CEBC64}" presName="arrowAndChildren" presStyleCnt="0"/>
      <dgm:spPr/>
    </dgm:pt>
    <dgm:pt modelId="{1C02C464-30C1-4A52-82B8-779D58853BCA}" type="pres">
      <dgm:prSet presAssocID="{40F43CC3-B912-4D10-973C-A011C8CEBC64}" presName="parentTextArrow" presStyleLbl="node1" presStyleIdx="2" presStyleCnt="5"/>
      <dgm:spPr/>
    </dgm:pt>
    <dgm:pt modelId="{6913FE26-99F9-4877-8B69-EE6F93AB7972}" type="pres">
      <dgm:prSet presAssocID="{DF29ADEE-04B3-4C97-AB9C-CA5992FDC839}" presName="sp" presStyleCnt="0"/>
      <dgm:spPr/>
    </dgm:pt>
    <dgm:pt modelId="{DF6EE0F6-C79A-4AAE-9DD9-C8754194B8C9}" type="pres">
      <dgm:prSet presAssocID="{BCF6475C-B49F-44BE-AE0D-853AD347CBF0}" presName="arrowAndChildren" presStyleCnt="0"/>
      <dgm:spPr/>
    </dgm:pt>
    <dgm:pt modelId="{E9B02CE5-7303-4E83-B29A-914C785D7538}" type="pres">
      <dgm:prSet presAssocID="{BCF6475C-B49F-44BE-AE0D-853AD347CBF0}" presName="parentTextArrow" presStyleLbl="node1" presStyleIdx="3" presStyleCnt="5"/>
      <dgm:spPr/>
    </dgm:pt>
    <dgm:pt modelId="{07B420FA-BB71-47CF-BDC8-ECF9C6E7DB8B}" type="pres">
      <dgm:prSet presAssocID="{C352DFF2-16F5-470F-A4CA-2653F5AD3692}" presName="sp" presStyleCnt="0"/>
      <dgm:spPr/>
    </dgm:pt>
    <dgm:pt modelId="{F7C26A33-5D01-4A6C-A9DC-450C7291A5C9}" type="pres">
      <dgm:prSet presAssocID="{23CBD2BA-F950-4533-9197-FCDE1801CB6A}" presName="arrowAndChildren" presStyleCnt="0"/>
      <dgm:spPr/>
    </dgm:pt>
    <dgm:pt modelId="{7C6D77FC-A5D8-41CB-9383-19FACA554097}" type="pres">
      <dgm:prSet presAssocID="{23CBD2BA-F950-4533-9197-FCDE1801CB6A}" presName="parentTextArrow" presStyleLbl="node1" presStyleIdx="4" presStyleCnt="5"/>
      <dgm:spPr/>
    </dgm:pt>
  </dgm:ptLst>
  <dgm:cxnLst>
    <dgm:cxn modelId="{9C82F11C-3B44-4F93-B7CB-8EB3C482A122}" srcId="{495783CD-0372-4BB7-8858-4838840D5C5D}" destId="{351B531D-DC59-4C13-8FF8-35008E0EF6A7}" srcOrd="4" destOrd="0" parTransId="{973B0AC0-7B7F-4A56-94CD-9C09B9D97C59}" sibTransId="{E9831BD9-5C05-4A56-BB82-041163E1221F}"/>
    <dgm:cxn modelId="{EC3BE16A-15C7-4141-8180-BC7BC9C7ED69}" type="presOf" srcId="{705AB169-B3D7-4CC1-84C7-A8EB106D1EA1}" destId="{8D061FCA-01DC-4EAD-BE5B-EB7FF88A2B65}" srcOrd="0" destOrd="0" presId="urn:microsoft.com/office/officeart/2005/8/layout/process4"/>
    <dgm:cxn modelId="{241E6556-86FF-42E8-92B8-F50089F13123}" srcId="{495783CD-0372-4BB7-8858-4838840D5C5D}" destId="{23CBD2BA-F950-4533-9197-FCDE1801CB6A}" srcOrd="0" destOrd="0" parTransId="{576CE731-4A6B-4F3E-8237-27221E19937E}" sibTransId="{C352DFF2-16F5-470F-A4CA-2653F5AD3692}"/>
    <dgm:cxn modelId="{D41364A2-289B-494F-A7A9-3A7F6E89FE69}" srcId="{495783CD-0372-4BB7-8858-4838840D5C5D}" destId="{705AB169-B3D7-4CC1-84C7-A8EB106D1EA1}" srcOrd="3" destOrd="0" parTransId="{A79A385C-BAE1-4631-9A9C-1EEB81797CD8}" sibTransId="{AC748EF3-5C03-40C1-B20F-AAC764C2D3BC}"/>
    <dgm:cxn modelId="{86E878AC-20D4-43BF-B7A3-CE3179321A43}" srcId="{495783CD-0372-4BB7-8858-4838840D5C5D}" destId="{40F43CC3-B912-4D10-973C-A011C8CEBC64}" srcOrd="2" destOrd="0" parTransId="{71B6C61D-A83F-4941-8092-E06117491002}" sibTransId="{6DA801DE-420E-4E94-9E34-7726EA41A4C3}"/>
    <dgm:cxn modelId="{AC5638B0-BF5B-45A4-8D14-E31EA27A7B11}" type="presOf" srcId="{351B531D-DC59-4C13-8FF8-35008E0EF6A7}" destId="{BE47DBC6-1881-41B3-A6BC-78D6FCA49C52}" srcOrd="0" destOrd="0" presId="urn:microsoft.com/office/officeart/2005/8/layout/process4"/>
    <dgm:cxn modelId="{D9D570B9-0F93-463E-92D5-036319E912D4}" type="presOf" srcId="{495783CD-0372-4BB7-8858-4838840D5C5D}" destId="{FE283F38-8EC1-4C3A-8C42-9115DC09A8D5}" srcOrd="0" destOrd="0" presId="urn:microsoft.com/office/officeart/2005/8/layout/process4"/>
    <dgm:cxn modelId="{1EA7A9D4-3B66-475A-9665-0FB6B078ED7A}" type="presOf" srcId="{40F43CC3-B912-4D10-973C-A011C8CEBC64}" destId="{1C02C464-30C1-4A52-82B8-779D58853BCA}" srcOrd="0" destOrd="0" presId="urn:microsoft.com/office/officeart/2005/8/layout/process4"/>
    <dgm:cxn modelId="{09E432D9-CD81-4EBC-8F71-60EB1ABC3097}" type="presOf" srcId="{23CBD2BA-F950-4533-9197-FCDE1801CB6A}" destId="{7C6D77FC-A5D8-41CB-9383-19FACA554097}" srcOrd="0" destOrd="0" presId="urn:microsoft.com/office/officeart/2005/8/layout/process4"/>
    <dgm:cxn modelId="{A797D0F0-1B82-4BB0-952D-9ECE095B52E2}" type="presOf" srcId="{BCF6475C-B49F-44BE-AE0D-853AD347CBF0}" destId="{E9B02CE5-7303-4E83-B29A-914C785D7538}" srcOrd="0" destOrd="0" presId="urn:microsoft.com/office/officeart/2005/8/layout/process4"/>
    <dgm:cxn modelId="{BEEC82F9-46F6-4ABD-B5F3-364F07E6FCA2}" srcId="{495783CD-0372-4BB7-8858-4838840D5C5D}" destId="{BCF6475C-B49F-44BE-AE0D-853AD347CBF0}" srcOrd="1" destOrd="0" parTransId="{5F94D029-9C65-4738-A4E4-5A94461EE47F}" sibTransId="{DF29ADEE-04B3-4C97-AB9C-CA5992FDC839}"/>
    <dgm:cxn modelId="{0C3D2F60-54D7-4207-BA30-466DC224896A}" type="presParOf" srcId="{FE283F38-8EC1-4C3A-8C42-9115DC09A8D5}" destId="{A30B5ED7-B9A0-430A-BC1F-216A03F3B971}" srcOrd="0" destOrd="0" presId="urn:microsoft.com/office/officeart/2005/8/layout/process4"/>
    <dgm:cxn modelId="{2529D0C5-1422-46DC-9458-419E9E062487}" type="presParOf" srcId="{A30B5ED7-B9A0-430A-BC1F-216A03F3B971}" destId="{BE47DBC6-1881-41B3-A6BC-78D6FCA49C52}" srcOrd="0" destOrd="0" presId="urn:microsoft.com/office/officeart/2005/8/layout/process4"/>
    <dgm:cxn modelId="{5B90617E-4E4C-4733-9BA1-826C41224C0C}" type="presParOf" srcId="{FE283F38-8EC1-4C3A-8C42-9115DC09A8D5}" destId="{CDBEEB54-BEAC-4756-BA92-B2ACE5B6F986}" srcOrd="1" destOrd="0" presId="urn:microsoft.com/office/officeart/2005/8/layout/process4"/>
    <dgm:cxn modelId="{FAFDA636-345A-46C6-A310-C8951F682683}" type="presParOf" srcId="{FE283F38-8EC1-4C3A-8C42-9115DC09A8D5}" destId="{42A78849-5523-4C8E-91E8-4318759B781C}" srcOrd="2" destOrd="0" presId="urn:microsoft.com/office/officeart/2005/8/layout/process4"/>
    <dgm:cxn modelId="{FA430845-DC7B-4170-BC50-A10538225C13}" type="presParOf" srcId="{42A78849-5523-4C8E-91E8-4318759B781C}" destId="{8D061FCA-01DC-4EAD-BE5B-EB7FF88A2B65}" srcOrd="0" destOrd="0" presId="urn:microsoft.com/office/officeart/2005/8/layout/process4"/>
    <dgm:cxn modelId="{2196ECA9-5EA7-411B-8AE3-83150CEFBA53}" type="presParOf" srcId="{FE283F38-8EC1-4C3A-8C42-9115DC09A8D5}" destId="{9633499F-8314-4E3C-8BAA-20A6727D5A1F}" srcOrd="3" destOrd="0" presId="urn:microsoft.com/office/officeart/2005/8/layout/process4"/>
    <dgm:cxn modelId="{8E0A80E1-BBBE-4C49-9701-056A3F5CC56F}" type="presParOf" srcId="{FE283F38-8EC1-4C3A-8C42-9115DC09A8D5}" destId="{7BEFC4AA-231C-4436-9BA2-B7556638BD8D}" srcOrd="4" destOrd="0" presId="urn:microsoft.com/office/officeart/2005/8/layout/process4"/>
    <dgm:cxn modelId="{F5A776F4-07C4-4291-B081-6CC944A527A0}" type="presParOf" srcId="{7BEFC4AA-231C-4436-9BA2-B7556638BD8D}" destId="{1C02C464-30C1-4A52-82B8-779D58853BCA}" srcOrd="0" destOrd="0" presId="urn:microsoft.com/office/officeart/2005/8/layout/process4"/>
    <dgm:cxn modelId="{FE08F90A-A36D-47A8-9428-97FF06B043CB}" type="presParOf" srcId="{FE283F38-8EC1-4C3A-8C42-9115DC09A8D5}" destId="{6913FE26-99F9-4877-8B69-EE6F93AB7972}" srcOrd="5" destOrd="0" presId="urn:microsoft.com/office/officeart/2005/8/layout/process4"/>
    <dgm:cxn modelId="{B0274858-B2F3-476B-9E51-4FE494D088DC}" type="presParOf" srcId="{FE283F38-8EC1-4C3A-8C42-9115DC09A8D5}" destId="{DF6EE0F6-C79A-4AAE-9DD9-C8754194B8C9}" srcOrd="6" destOrd="0" presId="urn:microsoft.com/office/officeart/2005/8/layout/process4"/>
    <dgm:cxn modelId="{52365C73-42ED-424A-9117-56841CB5C12D}" type="presParOf" srcId="{DF6EE0F6-C79A-4AAE-9DD9-C8754194B8C9}" destId="{E9B02CE5-7303-4E83-B29A-914C785D7538}" srcOrd="0" destOrd="0" presId="urn:microsoft.com/office/officeart/2005/8/layout/process4"/>
    <dgm:cxn modelId="{7CDDBE75-0227-472B-B8AB-7D67E7C2C336}" type="presParOf" srcId="{FE283F38-8EC1-4C3A-8C42-9115DC09A8D5}" destId="{07B420FA-BB71-47CF-BDC8-ECF9C6E7DB8B}" srcOrd="7" destOrd="0" presId="urn:microsoft.com/office/officeart/2005/8/layout/process4"/>
    <dgm:cxn modelId="{B0E4F874-FE5A-4A7A-80CB-169DB2B8DF15}" type="presParOf" srcId="{FE283F38-8EC1-4C3A-8C42-9115DC09A8D5}" destId="{F7C26A33-5D01-4A6C-A9DC-450C7291A5C9}" srcOrd="8" destOrd="0" presId="urn:microsoft.com/office/officeart/2005/8/layout/process4"/>
    <dgm:cxn modelId="{37889C2B-6D43-4936-BCEA-29B8F1522193}" type="presParOf" srcId="{F7C26A33-5D01-4A6C-A9DC-450C7291A5C9}" destId="{7C6D77FC-A5D8-41CB-9383-19FACA5540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899C7-C90D-4938-BBEA-6A5C3B9F3581}" type="doc">
      <dgm:prSet loTypeId="urn:microsoft.com/office/officeart/2005/8/layout/process4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8020B1F-F509-4AC4-AC2D-57CC56D99B35}">
      <dgm:prSet custT="1"/>
      <dgm:spPr/>
      <dgm:t>
        <a:bodyPr/>
        <a:lstStyle/>
        <a:p>
          <a:r>
            <a: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Option 2</a:t>
          </a:r>
          <a:endParaRPr lang="en-US" sz="2000" dirty="0">
            <a:latin typeface="+mj-lt"/>
          </a:endParaRPr>
        </a:p>
      </dgm:t>
    </dgm:pt>
    <dgm:pt modelId="{D6A0D892-6FEA-4A11-B914-84C0AEC6462F}" type="parTrans" cxnId="{633565B6-918D-4D07-B23B-1BDA5C6DDBA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62BCE5D-D11B-4F40-800B-428576DECDB5}" type="sibTrans" cxnId="{633565B6-918D-4D07-B23B-1BDA5C6DDBA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9386258-52CC-4E30-BE36-46D3643497C3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1: 30 to 35 °C for at least 7 days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709860-C388-4EDC-99CC-CE87BEDF9455}" type="parTrans" cxnId="{9F1EF638-1076-4DE0-8722-EED99B85752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F8C745D-1C89-44B0-9209-28073BBF131E}" type="sibTrans" cxnId="{9F1EF638-1076-4DE0-8722-EED99B85752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E7747BF-BC92-464A-894E-1DFA67A42920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DD7EEC-7C05-4EA9-A91B-05FE708DD1C1}" type="parTrans" cxnId="{30500B76-AB2A-43D6-ADDA-7E8728F8BAD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5E1A2C6-4B95-4707-B608-83D7C04BA706}" type="sibTrans" cxnId="{30500B76-AB2A-43D6-ADDA-7E8728F8BAD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EC98C27-C869-4A1B-BC69-A2DB4A94BF64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2: 20 to 25 °C for at least 7 days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D00A7A-E9A2-4CC9-B904-B4C517DBE558}" type="parTrans" cxnId="{3A7C12B2-56EE-4185-A6AB-BABBDBFD34C9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B92237B-735F-4A43-AD52-0DC46EF19EDA}" type="sibTrans" cxnId="{3A7C12B2-56EE-4185-A6AB-BABBDBFD34C9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71AFACD-EB08-4291-B65E-8E6BC84AEE1E}">
      <dgm:prSet custT="1"/>
      <dgm:spPr/>
      <dgm:t>
        <a:bodyPr/>
        <a:lstStyle/>
        <a:p>
          <a:r>
            <a:rPr lang="en-US" sz="2000" b="0" i="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0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3D1030-3D97-4130-BC4B-FB2E9CF970F5}" type="parTrans" cxnId="{A775113A-34FC-46A4-89C3-F580629077A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65DBAA2-DA44-4797-9727-21743F3DCDA6}" type="sibTrans" cxnId="{A775113A-34FC-46A4-89C3-F580629077A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0D96785-D396-44CC-A6A6-4A132A6A84FD}" type="pres">
      <dgm:prSet presAssocID="{EEA899C7-C90D-4938-BBEA-6A5C3B9F3581}" presName="Name0" presStyleCnt="0">
        <dgm:presLayoutVars>
          <dgm:dir/>
          <dgm:animLvl val="lvl"/>
          <dgm:resizeHandles val="exact"/>
        </dgm:presLayoutVars>
      </dgm:prSet>
      <dgm:spPr/>
    </dgm:pt>
    <dgm:pt modelId="{4422022F-994E-4BD0-AE17-18FC5D161744}" type="pres">
      <dgm:prSet presAssocID="{A71AFACD-EB08-4291-B65E-8E6BC84AEE1E}" presName="boxAndChildren" presStyleCnt="0"/>
      <dgm:spPr/>
    </dgm:pt>
    <dgm:pt modelId="{26296E4C-A451-4A36-A6C3-8109ECC28E4D}" type="pres">
      <dgm:prSet presAssocID="{A71AFACD-EB08-4291-B65E-8E6BC84AEE1E}" presName="parentTextBox" presStyleLbl="node1" presStyleIdx="0" presStyleCnt="5"/>
      <dgm:spPr/>
    </dgm:pt>
    <dgm:pt modelId="{606396D3-882D-4117-BBB7-70FD85295033}" type="pres">
      <dgm:prSet presAssocID="{4B92237B-735F-4A43-AD52-0DC46EF19EDA}" presName="sp" presStyleCnt="0"/>
      <dgm:spPr/>
    </dgm:pt>
    <dgm:pt modelId="{95459DA8-E9B1-4DCB-87FC-EC112B1D40E1}" type="pres">
      <dgm:prSet presAssocID="{BEC98C27-C869-4A1B-BC69-A2DB4A94BF64}" presName="arrowAndChildren" presStyleCnt="0"/>
      <dgm:spPr/>
    </dgm:pt>
    <dgm:pt modelId="{5382D2C5-2DF8-4030-A7E3-58CE6D084444}" type="pres">
      <dgm:prSet presAssocID="{BEC98C27-C869-4A1B-BC69-A2DB4A94BF64}" presName="parentTextArrow" presStyleLbl="node1" presStyleIdx="1" presStyleCnt="5"/>
      <dgm:spPr/>
    </dgm:pt>
    <dgm:pt modelId="{2D730645-E81F-4429-8BCC-305A5695CF2F}" type="pres">
      <dgm:prSet presAssocID="{55E1A2C6-4B95-4707-B608-83D7C04BA706}" presName="sp" presStyleCnt="0"/>
      <dgm:spPr/>
    </dgm:pt>
    <dgm:pt modelId="{B0CC8A26-66FF-45D4-9BB1-88C813B43DA5}" type="pres">
      <dgm:prSet presAssocID="{5E7747BF-BC92-464A-894E-1DFA67A42920}" presName="arrowAndChildren" presStyleCnt="0"/>
      <dgm:spPr/>
    </dgm:pt>
    <dgm:pt modelId="{00E21C3B-5E84-419C-8B58-E4F19471B85D}" type="pres">
      <dgm:prSet presAssocID="{5E7747BF-BC92-464A-894E-1DFA67A42920}" presName="parentTextArrow" presStyleLbl="node1" presStyleIdx="2" presStyleCnt="5"/>
      <dgm:spPr/>
    </dgm:pt>
    <dgm:pt modelId="{BB33895C-FF24-4460-8BE0-DC742F99B2BF}" type="pres">
      <dgm:prSet presAssocID="{EF8C745D-1C89-44B0-9209-28073BBF131E}" presName="sp" presStyleCnt="0"/>
      <dgm:spPr/>
    </dgm:pt>
    <dgm:pt modelId="{8CC380C2-F059-4881-9DE0-541350E20383}" type="pres">
      <dgm:prSet presAssocID="{19386258-52CC-4E30-BE36-46D3643497C3}" presName="arrowAndChildren" presStyleCnt="0"/>
      <dgm:spPr/>
    </dgm:pt>
    <dgm:pt modelId="{E6567F5D-0ADF-4565-B9B2-CC90A7434050}" type="pres">
      <dgm:prSet presAssocID="{19386258-52CC-4E30-BE36-46D3643497C3}" presName="parentTextArrow" presStyleLbl="node1" presStyleIdx="3" presStyleCnt="5"/>
      <dgm:spPr/>
    </dgm:pt>
    <dgm:pt modelId="{B3FC8550-98D5-40F3-9D65-2786A2396BFD}" type="pres">
      <dgm:prSet presAssocID="{262BCE5D-D11B-4F40-800B-428576DECDB5}" presName="sp" presStyleCnt="0"/>
      <dgm:spPr/>
    </dgm:pt>
    <dgm:pt modelId="{B2B6E9E0-B389-4E1B-8289-CE769C484F84}" type="pres">
      <dgm:prSet presAssocID="{28020B1F-F509-4AC4-AC2D-57CC56D99B35}" presName="arrowAndChildren" presStyleCnt="0"/>
      <dgm:spPr/>
    </dgm:pt>
    <dgm:pt modelId="{6E138A4D-6B20-458B-B02C-C0E9678DF3F4}" type="pres">
      <dgm:prSet presAssocID="{28020B1F-F509-4AC4-AC2D-57CC56D99B35}" presName="parentTextArrow" presStyleLbl="node1" presStyleIdx="4" presStyleCnt="5"/>
      <dgm:spPr/>
    </dgm:pt>
  </dgm:ptLst>
  <dgm:cxnLst>
    <dgm:cxn modelId="{9F1EF638-1076-4DE0-8722-EED99B85752D}" srcId="{EEA899C7-C90D-4938-BBEA-6A5C3B9F3581}" destId="{19386258-52CC-4E30-BE36-46D3643497C3}" srcOrd="1" destOrd="0" parTransId="{07709860-C388-4EDC-99CC-CE87BEDF9455}" sibTransId="{EF8C745D-1C89-44B0-9209-28073BBF131E}"/>
    <dgm:cxn modelId="{A775113A-34FC-46A4-89C3-F580629077A4}" srcId="{EEA899C7-C90D-4938-BBEA-6A5C3B9F3581}" destId="{A71AFACD-EB08-4291-B65E-8E6BC84AEE1E}" srcOrd="4" destOrd="0" parTransId="{C33D1030-3D97-4130-BC4B-FB2E9CF970F5}" sibTransId="{465DBAA2-DA44-4797-9727-21743F3DCDA6}"/>
    <dgm:cxn modelId="{E754A53E-6430-4A5F-90C1-F590D12A4203}" type="presOf" srcId="{19386258-52CC-4E30-BE36-46D3643497C3}" destId="{E6567F5D-0ADF-4565-B9B2-CC90A7434050}" srcOrd="0" destOrd="0" presId="urn:microsoft.com/office/officeart/2005/8/layout/process4"/>
    <dgm:cxn modelId="{3381C067-E5B3-4683-B3EB-D453E9AF6AD7}" type="presOf" srcId="{EEA899C7-C90D-4938-BBEA-6A5C3B9F3581}" destId="{C0D96785-D396-44CC-A6A6-4A132A6A84FD}" srcOrd="0" destOrd="0" presId="urn:microsoft.com/office/officeart/2005/8/layout/process4"/>
    <dgm:cxn modelId="{15942F6A-D46E-4FEE-8A4E-E41044A63104}" type="presOf" srcId="{28020B1F-F509-4AC4-AC2D-57CC56D99B35}" destId="{6E138A4D-6B20-458B-B02C-C0E9678DF3F4}" srcOrd="0" destOrd="0" presId="urn:microsoft.com/office/officeart/2005/8/layout/process4"/>
    <dgm:cxn modelId="{30500B76-AB2A-43D6-ADDA-7E8728F8BADA}" srcId="{EEA899C7-C90D-4938-BBEA-6A5C3B9F3581}" destId="{5E7747BF-BC92-464A-894E-1DFA67A42920}" srcOrd="2" destOrd="0" parTransId="{D6DD7EEC-7C05-4EA9-A91B-05FE708DD1C1}" sibTransId="{55E1A2C6-4B95-4707-B608-83D7C04BA706}"/>
    <dgm:cxn modelId="{E85BEBA4-E618-41F4-9133-D054DEF52CE6}" type="presOf" srcId="{BEC98C27-C869-4A1B-BC69-A2DB4A94BF64}" destId="{5382D2C5-2DF8-4030-A7E3-58CE6D084444}" srcOrd="0" destOrd="0" presId="urn:microsoft.com/office/officeart/2005/8/layout/process4"/>
    <dgm:cxn modelId="{BA7761A6-2529-4263-BDF4-89D562ECFCA1}" type="presOf" srcId="{A71AFACD-EB08-4291-B65E-8E6BC84AEE1E}" destId="{26296E4C-A451-4A36-A6C3-8109ECC28E4D}" srcOrd="0" destOrd="0" presId="urn:microsoft.com/office/officeart/2005/8/layout/process4"/>
    <dgm:cxn modelId="{3A7C12B2-56EE-4185-A6AB-BABBDBFD34C9}" srcId="{EEA899C7-C90D-4938-BBEA-6A5C3B9F3581}" destId="{BEC98C27-C869-4A1B-BC69-A2DB4A94BF64}" srcOrd="3" destOrd="0" parTransId="{88D00A7A-E9A2-4CC9-B904-B4C517DBE558}" sibTransId="{4B92237B-735F-4A43-AD52-0DC46EF19EDA}"/>
    <dgm:cxn modelId="{633565B6-918D-4D07-B23B-1BDA5C6DDBA7}" srcId="{EEA899C7-C90D-4938-BBEA-6A5C3B9F3581}" destId="{28020B1F-F509-4AC4-AC2D-57CC56D99B35}" srcOrd="0" destOrd="0" parTransId="{D6A0D892-6FEA-4A11-B914-84C0AEC6462F}" sibTransId="{262BCE5D-D11B-4F40-800B-428576DECDB5}"/>
    <dgm:cxn modelId="{99DA5DDA-CB4B-43DA-9B2D-84EFF797765E}" type="presOf" srcId="{5E7747BF-BC92-464A-894E-1DFA67A42920}" destId="{00E21C3B-5E84-419C-8B58-E4F19471B85D}" srcOrd="0" destOrd="0" presId="urn:microsoft.com/office/officeart/2005/8/layout/process4"/>
    <dgm:cxn modelId="{2EF7B898-2271-4F03-8C48-EDBFA530A46E}" type="presParOf" srcId="{C0D96785-D396-44CC-A6A6-4A132A6A84FD}" destId="{4422022F-994E-4BD0-AE17-18FC5D161744}" srcOrd="0" destOrd="0" presId="urn:microsoft.com/office/officeart/2005/8/layout/process4"/>
    <dgm:cxn modelId="{EAB93BF8-689C-4EF4-A28B-799CDCA381D8}" type="presParOf" srcId="{4422022F-994E-4BD0-AE17-18FC5D161744}" destId="{26296E4C-A451-4A36-A6C3-8109ECC28E4D}" srcOrd="0" destOrd="0" presId="urn:microsoft.com/office/officeart/2005/8/layout/process4"/>
    <dgm:cxn modelId="{0629AA4E-932C-44C3-8612-0DFC3659090B}" type="presParOf" srcId="{C0D96785-D396-44CC-A6A6-4A132A6A84FD}" destId="{606396D3-882D-4117-BBB7-70FD85295033}" srcOrd="1" destOrd="0" presId="urn:microsoft.com/office/officeart/2005/8/layout/process4"/>
    <dgm:cxn modelId="{3DEF78A3-BA63-44DD-B76C-A1796C82971D}" type="presParOf" srcId="{C0D96785-D396-44CC-A6A6-4A132A6A84FD}" destId="{95459DA8-E9B1-4DCB-87FC-EC112B1D40E1}" srcOrd="2" destOrd="0" presId="urn:microsoft.com/office/officeart/2005/8/layout/process4"/>
    <dgm:cxn modelId="{D34E15A2-D07D-44CB-93B8-170793AFE467}" type="presParOf" srcId="{95459DA8-E9B1-4DCB-87FC-EC112B1D40E1}" destId="{5382D2C5-2DF8-4030-A7E3-58CE6D084444}" srcOrd="0" destOrd="0" presId="urn:microsoft.com/office/officeart/2005/8/layout/process4"/>
    <dgm:cxn modelId="{74141E49-2A46-4FD5-9A38-4A591B9A3328}" type="presParOf" srcId="{C0D96785-D396-44CC-A6A6-4A132A6A84FD}" destId="{2D730645-E81F-4429-8BCC-305A5695CF2F}" srcOrd="3" destOrd="0" presId="urn:microsoft.com/office/officeart/2005/8/layout/process4"/>
    <dgm:cxn modelId="{F68F2EF0-2F1F-46AD-ABD1-84DA0EC0870B}" type="presParOf" srcId="{C0D96785-D396-44CC-A6A6-4A132A6A84FD}" destId="{B0CC8A26-66FF-45D4-9BB1-88C813B43DA5}" srcOrd="4" destOrd="0" presId="urn:microsoft.com/office/officeart/2005/8/layout/process4"/>
    <dgm:cxn modelId="{122256AC-1F2B-4B75-8E14-AC5CA1E7F98B}" type="presParOf" srcId="{B0CC8A26-66FF-45D4-9BB1-88C813B43DA5}" destId="{00E21C3B-5E84-419C-8B58-E4F19471B85D}" srcOrd="0" destOrd="0" presId="urn:microsoft.com/office/officeart/2005/8/layout/process4"/>
    <dgm:cxn modelId="{5AA46EF2-D8AD-4CB1-8FBE-2CB203CA0251}" type="presParOf" srcId="{C0D96785-D396-44CC-A6A6-4A132A6A84FD}" destId="{BB33895C-FF24-4460-8BE0-DC742F99B2BF}" srcOrd="5" destOrd="0" presId="urn:microsoft.com/office/officeart/2005/8/layout/process4"/>
    <dgm:cxn modelId="{BC8FECAB-69D3-418E-9104-8693B74FDA80}" type="presParOf" srcId="{C0D96785-D396-44CC-A6A6-4A132A6A84FD}" destId="{8CC380C2-F059-4881-9DE0-541350E20383}" srcOrd="6" destOrd="0" presId="urn:microsoft.com/office/officeart/2005/8/layout/process4"/>
    <dgm:cxn modelId="{A6843225-0EAB-4600-B3D2-3F7383F3A381}" type="presParOf" srcId="{8CC380C2-F059-4881-9DE0-541350E20383}" destId="{E6567F5D-0ADF-4565-B9B2-CC90A7434050}" srcOrd="0" destOrd="0" presId="urn:microsoft.com/office/officeart/2005/8/layout/process4"/>
    <dgm:cxn modelId="{CE90DBAC-A665-4C01-A7BF-B32ECF07F9E6}" type="presParOf" srcId="{C0D96785-D396-44CC-A6A6-4A132A6A84FD}" destId="{B3FC8550-98D5-40F3-9D65-2786A2396BFD}" srcOrd="7" destOrd="0" presId="urn:microsoft.com/office/officeart/2005/8/layout/process4"/>
    <dgm:cxn modelId="{AD8D1766-C645-4071-8405-3F42D1C04DB5}" type="presParOf" srcId="{C0D96785-D396-44CC-A6A6-4A132A6A84FD}" destId="{B2B6E9E0-B389-4E1B-8289-CE769C484F84}" srcOrd="8" destOrd="0" presId="urn:microsoft.com/office/officeart/2005/8/layout/process4"/>
    <dgm:cxn modelId="{CAD4D8F7-AB58-440D-98E8-258D07E867EC}" type="presParOf" srcId="{B2B6E9E0-B389-4E1B-8289-CE769C484F84}" destId="{6E138A4D-6B20-458B-B02C-C0E9678DF3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5783CD-0372-4BB7-8858-4838840D5C5D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BD2BA-F950-4533-9197-FCDE1801CB6A}">
      <dgm:prSet custT="1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1: 30 to 35 °C for 48 hours to 4 days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576CE731-4A6B-4F3E-8237-27221E19937E}" type="parTrans" cxnId="{241E6556-86FF-42E8-92B8-F50089F1312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352DFF2-16F5-470F-A4CA-2653F5AD3692}" type="sibTrans" cxnId="{241E6556-86FF-42E8-92B8-F50089F1312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A3A1D37-17AD-454F-B9A3-1A6C341D855C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4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353099-FD1D-4092-A17F-277133B684FB}" type="parTrans" cxnId="{3A291AEE-F5AE-45E0-93EE-AF1BB64F3830}">
      <dgm:prSet/>
      <dgm:spPr/>
      <dgm:t>
        <a:bodyPr/>
        <a:lstStyle/>
        <a:p>
          <a:endParaRPr lang="en-US"/>
        </a:p>
      </dgm:t>
    </dgm:pt>
    <dgm:pt modelId="{6102B399-8143-4450-8A5C-672553A8383F}" type="sibTrans" cxnId="{3A291AEE-F5AE-45E0-93EE-AF1BB64F3830}">
      <dgm:prSet/>
      <dgm:spPr/>
      <dgm:t>
        <a:bodyPr/>
        <a:lstStyle/>
        <a:p>
          <a:endParaRPr lang="en-US"/>
        </a:p>
      </dgm:t>
    </dgm:pt>
    <dgm:pt modelId="{3ED1223D-1720-4D34-9545-617144DFB7F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2: 20 to 25 °C for 5 to 7 days</a:t>
          </a:r>
          <a:endParaRPr lang="en-US" sz="24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F4EC0E-DDEA-4570-899A-E7F142AEBDBF}" type="parTrans" cxnId="{FA67A6A9-87C6-4A86-A1EA-7810B5D0BB20}">
      <dgm:prSet/>
      <dgm:spPr/>
      <dgm:t>
        <a:bodyPr/>
        <a:lstStyle/>
        <a:p>
          <a:endParaRPr lang="en-US"/>
        </a:p>
      </dgm:t>
    </dgm:pt>
    <dgm:pt modelId="{A084C6ED-0CA9-4466-8336-AE0BF03E1EB6}" type="sibTrans" cxnId="{FA67A6A9-87C6-4A86-A1EA-7810B5D0BB20}">
      <dgm:prSet/>
      <dgm:spPr/>
      <dgm:t>
        <a:bodyPr/>
        <a:lstStyle/>
        <a:p>
          <a:endParaRPr lang="en-US"/>
        </a:p>
      </dgm:t>
    </dgm:pt>
    <dgm:pt modelId="{C9A39877-978D-4D92-87DE-173E1882C242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4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E76E2A-C004-4CBB-9EE2-58AD0E8BA24D}" type="parTrans" cxnId="{22ABC929-1EC6-4E05-8676-5BCC2AA42365}">
      <dgm:prSet/>
      <dgm:spPr/>
      <dgm:t>
        <a:bodyPr/>
        <a:lstStyle/>
        <a:p>
          <a:endParaRPr lang="en-US"/>
        </a:p>
      </dgm:t>
    </dgm:pt>
    <dgm:pt modelId="{2E3EC8E0-C22F-4C6C-93BB-45C23AC19145}" type="sibTrans" cxnId="{22ABC929-1EC6-4E05-8676-5BCC2AA42365}">
      <dgm:prSet/>
      <dgm:spPr/>
      <dgm:t>
        <a:bodyPr/>
        <a:lstStyle/>
        <a:p>
          <a:endParaRPr lang="en-US"/>
        </a:p>
      </dgm:t>
    </dgm:pt>
    <dgm:pt modelId="{3A25B34C-9D32-479B-9FDA-5AD4751F68F4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latin typeface="+mj-lt"/>
            </a:rPr>
            <a:t>TSA ONLY</a:t>
          </a:r>
        </a:p>
      </dgm:t>
    </dgm:pt>
    <dgm:pt modelId="{47C75C20-5967-4045-A588-5B32CD9D5B8A}" type="parTrans" cxnId="{F64B1C29-B2FD-4E1E-8F2F-273410495F75}">
      <dgm:prSet/>
      <dgm:spPr/>
      <dgm:t>
        <a:bodyPr/>
        <a:lstStyle/>
        <a:p>
          <a:endParaRPr lang="en-US"/>
        </a:p>
      </dgm:t>
    </dgm:pt>
    <dgm:pt modelId="{3F7F18AA-ABE0-46A8-985E-E0ED5F6240E4}" type="sibTrans" cxnId="{F64B1C29-B2FD-4E1E-8F2F-273410495F75}">
      <dgm:prSet/>
      <dgm:spPr/>
      <dgm:t>
        <a:bodyPr/>
        <a:lstStyle/>
        <a:p>
          <a:endParaRPr lang="en-US"/>
        </a:p>
      </dgm:t>
    </dgm:pt>
    <dgm:pt modelId="{BED4399E-975B-4F3D-B65E-196C1BF08F0C}" type="pres">
      <dgm:prSet presAssocID="{495783CD-0372-4BB7-8858-4838840D5C5D}" presName="Name0" presStyleCnt="0">
        <dgm:presLayoutVars>
          <dgm:dir/>
          <dgm:animLvl val="lvl"/>
          <dgm:resizeHandles val="exact"/>
        </dgm:presLayoutVars>
      </dgm:prSet>
      <dgm:spPr/>
    </dgm:pt>
    <dgm:pt modelId="{E593C5F1-A643-492A-BBE2-848C309C1902}" type="pres">
      <dgm:prSet presAssocID="{3A25B34C-9D32-479B-9FDA-5AD4751F68F4}" presName="vertFlow" presStyleCnt="0"/>
      <dgm:spPr/>
    </dgm:pt>
    <dgm:pt modelId="{E80F5DCC-4717-47B0-9E59-D17DE8B0245C}" type="pres">
      <dgm:prSet presAssocID="{3A25B34C-9D32-479B-9FDA-5AD4751F68F4}" presName="header" presStyleLbl="node1" presStyleIdx="0" presStyleCnt="1" custScaleX="220375"/>
      <dgm:spPr/>
    </dgm:pt>
    <dgm:pt modelId="{7F127393-1B13-409D-9C1D-55179E66C972}" type="pres">
      <dgm:prSet presAssocID="{576CE731-4A6B-4F3E-8237-27221E19937E}" presName="parTrans" presStyleLbl="sibTrans2D1" presStyleIdx="0" presStyleCnt="4"/>
      <dgm:spPr/>
    </dgm:pt>
    <dgm:pt modelId="{7CB7195D-A7AB-49E2-A6C9-123A688612AB}" type="pres">
      <dgm:prSet presAssocID="{23CBD2BA-F950-4533-9197-FCDE1801CB6A}" presName="child" presStyleLbl="alignAccFollowNode1" presStyleIdx="0" presStyleCnt="4" custScaleX="220375">
        <dgm:presLayoutVars>
          <dgm:chMax val="0"/>
          <dgm:bulletEnabled val="1"/>
        </dgm:presLayoutVars>
      </dgm:prSet>
      <dgm:spPr/>
    </dgm:pt>
    <dgm:pt modelId="{31CDADBF-6DA4-4978-825C-B85F861B5659}" type="pres">
      <dgm:prSet presAssocID="{C352DFF2-16F5-470F-A4CA-2653F5AD3692}" presName="sibTrans" presStyleLbl="sibTrans2D1" presStyleIdx="1" presStyleCnt="4"/>
      <dgm:spPr/>
    </dgm:pt>
    <dgm:pt modelId="{60A304D6-185C-47A1-9D2D-79D09DE1164D}" type="pres">
      <dgm:prSet presAssocID="{0A3A1D37-17AD-454F-B9A3-1A6C341D855C}" presName="child" presStyleLbl="alignAccFollowNode1" presStyleIdx="1" presStyleCnt="4" custScaleX="220462">
        <dgm:presLayoutVars>
          <dgm:chMax val="0"/>
          <dgm:bulletEnabled val="1"/>
        </dgm:presLayoutVars>
      </dgm:prSet>
      <dgm:spPr/>
    </dgm:pt>
    <dgm:pt modelId="{0E8EFAD4-1F33-4151-B1E3-CE9F0302153A}" type="pres">
      <dgm:prSet presAssocID="{6102B399-8143-4450-8A5C-672553A8383F}" presName="sibTrans" presStyleLbl="sibTrans2D1" presStyleIdx="2" presStyleCnt="4"/>
      <dgm:spPr/>
    </dgm:pt>
    <dgm:pt modelId="{672B859E-E8F6-466E-975C-7FDBDCBC09FA}" type="pres">
      <dgm:prSet presAssocID="{3ED1223D-1720-4D34-9545-617144DFB7F9}" presName="child" presStyleLbl="alignAccFollowNode1" presStyleIdx="2" presStyleCnt="4" custScaleX="220462">
        <dgm:presLayoutVars>
          <dgm:chMax val="0"/>
          <dgm:bulletEnabled val="1"/>
        </dgm:presLayoutVars>
      </dgm:prSet>
      <dgm:spPr/>
    </dgm:pt>
    <dgm:pt modelId="{14086ED0-8327-43C7-8B11-9E4B45204016}" type="pres">
      <dgm:prSet presAssocID="{A084C6ED-0CA9-4466-8336-AE0BF03E1EB6}" presName="sibTrans" presStyleLbl="sibTrans2D1" presStyleIdx="3" presStyleCnt="4"/>
      <dgm:spPr/>
    </dgm:pt>
    <dgm:pt modelId="{623805E9-1D2B-4EF3-A67D-44E032696424}" type="pres">
      <dgm:prSet presAssocID="{C9A39877-978D-4D92-87DE-173E1882C242}" presName="child" presStyleLbl="alignAccFollowNode1" presStyleIdx="3" presStyleCnt="4" custScaleX="220462">
        <dgm:presLayoutVars>
          <dgm:chMax val="0"/>
          <dgm:bulletEnabled val="1"/>
        </dgm:presLayoutVars>
      </dgm:prSet>
      <dgm:spPr/>
    </dgm:pt>
  </dgm:ptLst>
  <dgm:cxnLst>
    <dgm:cxn modelId="{C340A312-3963-42EB-B26B-4F76E349737A}" type="presOf" srcId="{6102B399-8143-4450-8A5C-672553A8383F}" destId="{0E8EFAD4-1F33-4151-B1E3-CE9F0302153A}" srcOrd="0" destOrd="0" presId="urn:microsoft.com/office/officeart/2005/8/layout/lProcess1"/>
    <dgm:cxn modelId="{1DF30919-ED35-472E-AB17-F8DC1319CDD3}" type="presOf" srcId="{3A25B34C-9D32-479B-9FDA-5AD4751F68F4}" destId="{E80F5DCC-4717-47B0-9E59-D17DE8B0245C}" srcOrd="0" destOrd="0" presId="urn:microsoft.com/office/officeart/2005/8/layout/lProcess1"/>
    <dgm:cxn modelId="{F64B1C29-B2FD-4E1E-8F2F-273410495F75}" srcId="{495783CD-0372-4BB7-8858-4838840D5C5D}" destId="{3A25B34C-9D32-479B-9FDA-5AD4751F68F4}" srcOrd="0" destOrd="0" parTransId="{47C75C20-5967-4045-A588-5B32CD9D5B8A}" sibTransId="{3F7F18AA-ABE0-46A8-985E-E0ED5F6240E4}"/>
    <dgm:cxn modelId="{22ABC929-1EC6-4E05-8676-5BCC2AA42365}" srcId="{3A25B34C-9D32-479B-9FDA-5AD4751F68F4}" destId="{C9A39877-978D-4D92-87DE-173E1882C242}" srcOrd="3" destOrd="0" parTransId="{A2E76E2A-C004-4CBB-9EE2-58AD0E8BA24D}" sibTransId="{2E3EC8E0-C22F-4C6C-93BB-45C23AC19145}"/>
    <dgm:cxn modelId="{74B24B30-CA1E-41E1-91CA-333F8D796124}" type="presOf" srcId="{576CE731-4A6B-4F3E-8237-27221E19937E}" destId="{7F127393-1B13-409D-9C1D-55179E66C972}" srcOrd="0" destOrd="0" presId="urn:microsoft.com/office/officeart/2005/8/layout/lProcess1"/>
    <dgm:cxn modelId="{3B51DE4D-02E2-45D5-B263-B516209D6F3F}" type="presOf" srcId="{C352DFF2-16F5-470F-A4CA-2653F5AD3692}" destId="{31CDADBF-6DA4-4978-825C-B85F861B5659}" srcOrd="0" destOrd="0" presId="urn:microsoft.com/office/officeart/2005/8/layout/lProcess1"/>
    <dgm:cxn modelId="{241E6556-86FF-42E8-92B8-F50089F13123}" srcId="{3A25B34C-9D32-479B-9FDA-5AD4751F68F4}" destId="{23CBD2BA-F950-4533-9197-FCDE1801CB6A}" srcOrd="0" destOrd="0" parTransId="{576CE731-4A6B-4F3E-8237-27221E19937E}" sibTransId="{C352DFF2-16F5-470F-A4CA-2653F5AD3692}"/>
    <dgm:cxn modelId="{6B21AD97-F644-4643-A7E9-59FC14E499AB}" type="presOf" srcId="{495783CD-0372-4BB7-8858-4838840D5C5D}" destId="{BED4399E-975B-4F3D-B65E-196C1BF08F0C}" srcOrd="0" destOrd="0" presId="urn:microsoft.com/office/officeart/2005/8/layout/lProcess1"/>
    <dgm:cxn modelId="{9D33C4A2-6FC1-4DC2-8666-11412A1316C5}" type="presOf" srcId="{C9A39877-978D-4D92-87DE-173E1882C242}" destId="{623805E9-1D2B-4EF3-A67D-44E032696424}" srcOrd="0" destOrd="0" presId="urn:microsoft.com/office/officeart/2005/8/layout/lProcess1"/>
    <dgm:cxn modelId="{FA67A6A9-87C6-4A86-A1EA-7810B5D0BB20}" srcId="{3A25B34C-9D32-479B-9FDA-5AD4751F68F4}" destId="{3ED1223D-1720-4D34-9545-617144DFB7F9}" srcOrd="2" destOrd="0" parTransId="{1CF4EC0E-DDEA-4570-899A-E7F142AEBDBF}" sibTransId="{A084C6ED-0CA9-4466-8336-AE0BF03E1EB6}"/>
    <dgm:cxn modelId="{3DF341DD-7659-4072-9A94-102331A42947}" type="presOf" srcId="{A084C6ED-0CA9-4466-8336-AE0BF03E1EB6}" destId="{14086ED0-8327-43C7-8B11-9E4B45204016}" srcOrd="0" destOrd="0" presId="urn:microsoft.com/office/officeart/2005/8/layout/lProcess1"/>
    <dgm:cxn modelId="{6127DBDE-B02B-4F53-B1CA-499DC4BA6B53}" type="presOf" srcId="{23CBD2BA-F950-4533-9197-FCDE1801CB6A}" destId="{7CB7195D-A7AB-49E2-A6C9-123A688612AB}" srcOrd="0" destOrd="0" presId="urn:microsoft.com/office/officeart/2005/8/layout/lProcess1"/>
    <dgm:cxn modelId="{FC9CF4DE-2435-4648-AEA9-8ADBBA7BC0D3}" type="presOf" srcId="{3ED1223D-1720-4D34-9545-617144DFB7F9}" destId="{672B859E-E8F6-466E-975C-7FDBDCBC09FA}" srcOrd="0" destOrd="0" presId="urn:microsoft.com/office/officeart/2005/8/layout/lProcess1"/>
    <dgm:cxn modelId="{3A291AEE-F5AE-45E0-93EE-AF1BB64F3830}" srcId="{3A25B34C-9D32-479B-9FDA-5AD4751F68F4}" destId="{0A3A1D37-17AD-454F-B9A3-1A6C341D855C}" srcOrd="1" destOrd="0" parTransId="{53353099-FD1D-4092-A17F-277133B684FB}" sibTransId="{6102B399-8143-4450-8A5C-672553A8383F}"/>
    <dgm:cxn modelId="{91DF79FA-2DE0-4E1D-BC3A-4FDC5FC2C70B}" type="presOf" srcId="{0A3A1D37-17AD-454F-B9A3-1A6C341D855C}" destId="{60A304D6-185C-47A1-9D2D-79D09DE1164D}" srcOrd="0" destOrd="0" presId="urn:microsoft.com/office/officeart/2005/8/layout/lProcess1"/>
    <dgm:cxn modelId="{ED764759-CEA7-4AF7-8FD9-CF83E7DE008C}" type="presParOf" srcId="{BED4399E-975B-4F3D-B65E-196C1BF08F0C}" destId="{E593C5F1-A643-492A-BBE2-848C309C1902}" srcOrd="0" destOrd="0" presId="urn:microsoft.com/office/officeart/2005/8/layout/lProcess1"/>
    <dgm:cxn modelId="{C98B7863-D65E-4EB1-9403-7C4926669360}" type="presParOf" srcId="{E593C5F1-A643-492A-BBE2-848C309C1902}" destId="{E80F5DCC-4717-47B0-9E59-D17DE8B0245C}" srcOrd="0" destOrd="0" presId="urn:microsoft.com/office/officeart/2005/8/layout/lProcess1"/>
    <dgm:cxn modelId="{2205EF7E-11F6-4003-952E-ED31729FD304}" type="presParOf" srcId="{E593C5F1-A643-492A-BBE2-848C309C1902}" destId="{7F127393-1B13-409D-9C1D-55179E66C972}" srcOrd="1" destOrd="0" presId="urn:microsoft.com/office/officeart/2005/8/layout/lProcess1"/>
    <dgm:cxn modelId="{28B2B06B-9719-419C-9149-EC4F32B2C09C}" type="presParOf" srcId="{E593C5F1-A643-492A-BBE2-848C309C1902}" destId="{7CB7195D-A7AB-49E2-A6C9-123A688612AB}" srcOrd="2" destOrd="0" presId="urn:microsoft.com/office/officeart/2005/8/layout/lProcess1"/>
    <dgm:cxn modelId="{1F53210F-14A0-4BFE-A745-C5DAC7E73AD7}" type="presParOf" srcId="{E593C5F1-A643-492A-BBE2-848C309C1902}" destId="{31CDADBF-6DA4-4978-825C-B85F861B5659}" srcOrd="3" destOrd="0" presId="urn:microsoft.com/office/officeart/2005/8/layout/lProcess1"/>
    <dgm:cxn modelId="{7F423A15-ED06-4626-AC7D-229F813A012A}" type="presParOf" srcId="{E593C5F1-A643-492A-BBE2-848C309C1902}" destId="{60A304D6-185C-47A1-9D2D-79D09DE1164D}" srcOrd="4" destOrd="0" presId="urn:microsoft.com/office/officeart/2005/8/layout/lProcess1"/>
    <dgm:cxn modelId="{BFD93AA3-DCFB-4E3D-9EB1-3931784ED886}" type="presParOf" srcId="{E593C5F1-A643-492A-BBE2-848C309C1902}" destId="{0E8EFAD4-1F33-4151-B1E3-CE9F0302153A}" srcOrd="5" destOrd="0" presId="urn:microsoft.com/office/officeart/2005/8/layout/lProcess1"/>
    <dgm:cxn modelId="{0B48A583-DB62-4A17-9623-8E9446D4E516}" type="presParOf" srcId="{E593C5F1-A643-492A-BBE2-848C309C1902}" destId="{672B859E-E8F6-466E-975C-7FDBDCBC09FA}" srcOrd="6" destOrd="0" presId="urn:microsoft.com/office/officeart/2005/8/layout/lProcess1"/>
    <dgm:cxn modelId="{61739C07-50C0-42FF-B5E9-CBAF76C1EE38}" type="presParOf" srcId="{E593C5F1-A643-492A-BBE2-848C309C1902}" destId="{14086ED0-8327-43C7-8B11-9E4B45204016}" srcOrd="7" destOrd="0" presId="urn:microsoft.com/office/officeart/2005/8/layout/lProcess1"/>
    <dgm:cxn modelId="{9E17D7E2-0C51-4AAE-8046-236A58BB5538}" type="presParOf" srcId="{E593C5F1-A643-492A-BBE2-848C309C1902}" destId="{623805E9-1D2B-4EF3-A67D-44E03269642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783CD-0372-4BB7-8858-4838840D5C5D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BD2BA-F950-4533-9197-FCDE1801CB6A}">
      <dgm:prSet custT="1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30 to 35 °C for 48 hours to 4 days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576CE731-4A6B-4F3E-8237-27221E19937E}" type="parTrans" cxnId="{241E6556-86FF-42E8-92B8-F50089F1312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352DFF2-16F5-470F-A4CA-2653F5AD3692}" type="sibTrans" cxnId="{241E6556-86FF-42E8-92B8-F50089F1312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A3A1D37-17AD-454F-B9A3-1A6C341D855C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4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353099-FD1D-4092-A17F-277133B684FB}" type="parTrans" cxnId="{3A291AEE-F5AE-45E0-93EE-AF1BB64F3830}">
      <dgm:prSet/>
      <dgm:spPr/>
      <dgm:t>
        <a:bodyPr/>
        <a:lstStyle/>
        <a:p>
          <a:endParaRPr lang="en-US"/>
        </a:p>
      </dgm:t>
    </dgm:pt>
    <dgm:pt modelId="{6102B399-8143-4450-8A5C-672553A8383F}" type="sibTrans" cxnId="{3A291AEE-F5AE-45E0-93EE-AF1BB64F3830}">
      <dgm:prSet/>
      <dgm:spPr/>
      <dgm:t>
        <a:bodyPr/>
        <a:lstStyle/>
        <a:p>
          <a:endParaRPr lang="en-US"/>
        </a:p>
      </dgm:t>
    </dgm:pt>
    <dgm:pt modelId="{3ED1223D-1720-4D34-9545-617144DFB7F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 to 25 °C for 5 to 7 days</a:t>
          </a:r>
          <a:endParaRPr lang="en-US" sz="24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F4EC0E-DDEA-4570-899A-E7F142AEBDBF}" type="parTrans" cxnId="{FA67A6A9-87C6-4A86-A1EA-7810B5D0BB20}">
      <dgm:prSet/>
      <dgm:spPr/>
      <dgm:t>
        <a:bodyPr/>
        <a:lstStyle/>
        <a:p>
          <a:endParaRPr lang="en-US"/>
        </a:p>
      </dgm:t>
    </dgm:pt>
    <dgm:pt modelId="{A084C6ED-0CA9-4466-8336-AE0BF03E1EB6}" type="sibTrans" cxnId="{FA67A6A9-87C6-4A86-A1EA-7810B5D0BB20}">
      <dgm:prSet/>
      <dgm:spPr/>
      <dgm:t>
        <a:bodyPr/>
        <a:lstStyle/>
        <a:p>
          <a:endParaRPr lang="en-US"/>
        </a:p>
      </dgm:t>
    </dgm:pt>
    <dgm:pt modelId="{C9A39877-978D-4D92-87DE-173E1882C242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sz="2400" b="0" i="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4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E76E2A-C004-4CBB-9EE2-58AD0E8BA24D}" type="parTrans" cxnId="{22ABC929-1EC6-4E05-8676-5BCC2AA42365}">
      <dgm:prSet/>
      <dgm:spPr/>
      <dgm:t>
        <a:bodyPr/>
        <a:lstStyle/>
        <a:p>
          <a:endParaRPr lang="en-US"/>
        </a:p>
      </dgm:t>
    </dgm:pt>
    <dgm:pt modelId="{2E3EC8E0-C22F-4C6C-93BB-45C23AC19145}" type="sibTrans" cxnId="{22ABC929-1EC6-4E05-8676-5BCC2AA42365}">
      <dgm:prSet/>
      <dgm:spPr/>
      <dgm:t>
        <a:bodyPr/>
        <a:lstStyle/>
        <a:p>
          <a:endParaRPr lang="en-US"/>
        </a:p>
      </dgm:t>
    </dgm:pt>
    <dgm:pt modelId="{3A25B34C-9D32-479B-9FDA-5AD4751F68F4}">
      <dgm:prSet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latin typeface="+mj-lt"/>
            </a:rPr>
            <a:t>TSA</a:t>
          </a:r>
        </a:p>
      </dgm:t>
    </dgm:pt>
    <dgm:pt modelId="{47C75C20-5967-4045-A588-5B32CD9D5B8A}" type="parTrans" cxnId="{F64B1C29-B2FD-4E1E-8F2F-273410495F75}">
      <dgm:prSet/>
      <dgm:spPr/>
      <dgm:t>
        <a:bodyPr/>
        <a:lstStyle/>
        <a:p>
          <a:endParaRPr lang="en-US"/>
        </a:p>
      </dgm:t>
    </dgm:pt>
    <dgm:pt modelId="{3F7F18AA-ABE0-46A8-985E-E0ED5F6240E4}" type="sibTrans" cxnId="{F64B1C29-B2FD-4E1E-8F2F-273410495F75}">
      <dgm:prSet/>
      <dgm:spPr/>
      <dgm:t>
        <a:bodyPr/>
        <a:lstStyle/>
        <a:p>
          <a:endParaRPr lang="en-US"/>
        </a:p>
      </dgm:t>
    </dgm:pt>
    <dgm:pt modelId="{BED4399E-975B-4F3D-B65E-196C1BF08F0C}" type="pres">
      <dgm:prSet presAssocID="{495783CD-0372-4BB7-8858-4838840D5C5D}" presName="Name0" presStyleCnt="0">
        <dgm:presLayoutVars>
          <dgm:dir/>
          <dgm:animLvl val="lvl"/>
          <dgm:resizeHandles val="exact"/>
        </dgm:presLayoutVars>
      </dgm:prSet>
      <dgm:spPr/>
    </dgm:pt>
    <dgm:pt modelId="{E593C5F1-A643-492A-BBE2-848C309C1902}" type="pres">
      <dgm:prSet presAssocID="{3A25B34C-9D32-479B-9FDA-5AD4751F68F4}" presName="vertFlow" presStyleCnt="0"/>
      <dgm:spPr/>
    </dgm:pt>
    <dgm:pt modelId="{E80F5DCC-4717-47B0-9E59-D17DE8B0245C}" type="pres">
      <dgm:prSet presAssocID="{3A25B34C-9D32-479B-9FDA-5AD4751F68F4}" presName="header" presStyleLbl="node1" presStyleIdx="0" presStyleCnt="1" custScaleX="190594"/>
      <dgm:spPr/>
    </dgm:pt>
    <dgm:pt modelId="{7F127393-1B13-409D-9C1D-55179E66C972}" type="pres">
      <dgm:prSet presAssocID="{576CE731-4A6B-4F3E-8237-27221E19937E}" presName="parTrans" presStyleLbl="sibTrans2D1" presStyleIdx="0" presStyleCnt="4"/>
      <dgm:spPr/>
    </dgm:pt>
    <dgm:pt modelId="{7CB7195D-A7AB-49E2-A6C9-123A688612AB}" type="pres">
      <dgm:prSet presAssocID="{23CBD2BA-F950-4533-9197-FCDE1801CB6A}" presName="child" presStyleLbl="alignAccFollowNode1" presStyleIdx="0" presStyleCnt="4" custScaleX="190594">
        <dgm:presLayoutVars>
          <dgm:chMax val="0"/>
          <dgm:bulletEnabled val="1"/>
        </dgm:presLayoutVars>
      </dgm:prSet>
      <dgm:spPr/>
    </dgm:pt>
    <dgm:pt modelId="{31CDADBF-6DA4-4978-825C-B85F861B5659}" type="pres">
      <dgm:prSet presAssocID="{C352DFF2-16F5-470F-A4CA-2653F5AD3692}" presName="sibTrans" presStyleLbl="sibTrans2D1" presStyleIdx="1" presStyleCnt="4"/>
      <dgm:spPr/>
    </dgm:pt>
    <dgm:pt modelId="{60A304D6-185C-47A1-9D2D-79D09DE1164D}" type="pres">
      <dgm:prSet presAssocID="{0A3A1D37-17AD-454F-B9A3-1A6C341D855C}" presName="child" presStyleLbl="alignAccFollowNode1" presStyleIdx="1" presStyleCnt="4" custScaleX="190594">
        <dgm:presLayoutVars>
          <dgm:chMax val="0"/>
          <dgm:bulletEnabled val="1"/>
        </dgm:presLayoutVars>
      </dgm:prSet>
      <dgm:spPr/>
    </dgm:pt>
    <dgm:pt modelId="{0E8EFAD4-1F33-4151-B1E3-CE9F0302153A}" type="pres">
      <dgm:prSet presAssocID="{6102B399-8143-4450-8A5C-672553A8383F}" presName="sibTrans" presStyleLbl="sibTrans2D1" presStyleIdx="2" presStyleCnt="4"/>
      <dgm:spPr/>
    </dgm:pt>
    <dgm:pt modelId="{672B859E-E8F6-466E-975C-7FDBDCBC09FA}" type="pres">
      <dgm:prSet presAssocID="{3ED1223D-1720-4D34-9545-617144DFB7F9}" presName="child" presStyleLbl="alignAccFollowNode1" presStyleIdx="2" presStyleCnt="4" custScaleX="190594">
        <dgm:presLayoutVars>
          <dgm:chMax val="0"/>
          <dgm:bulletEnabled val="1"/>
        </dgm:presLayoutVars>
      </dgm:prSet>
      <dgm:spPr/>
    </dgm:pt>
    <dgm:pt modelId="{14086ED0-8327-43C7-8B11-9E4B45204016}" type="pres">
      <dgm:prSet presAssocID="{A084C6ED-0CA9-4466-8336-AE0BF03E1EB6}" presName="sibTrans" presStyleLbl="sibTrans2D1" presStyleIdx="3" presStyleCnt="4"/>
      <dgm:spPr/>
    </dgm:pt>
    <dgm:pt modelId="{623805E9-1D2B-4EF3-A67D-44E032696424}" type="pres">
      <dgm:prSet presAssocID="{C9A39877-978D-4D92-87DE-173E1882C242}" presName="child" presStyleLbl="alignAccFollowNode1" presStyleIdx="3" presStyleCnt="4" custScaleX="190594">
        <dgm:presLayoutVars>
          <dgm:chMax val="0"/>
          <dgm:bulletEnabled val="1"/>
        </dgm:presLayoutVars>
      </dgm:prSet>
      <dgm:spPr/>
    </dgm:pt>
  </dgm:ptLst>
  <dgm:cxnLst>
    <dgm:cxn modelId="{C340A312-3963-42EB-B26B-4F76E349737A}" type="presOf" srcId="{6102B399-8143-4450-8A5C-672553A8383F}" destId="{0E8EFAD4-1F33-4151-B1E3-CE9F0302153A}" srcOrd="0" destOrd="0" presId="urn:microsoft.com/office/officeart/2005/8/layout/lProcess1"/>
    <dgm:cxn modelId="{1DF30919-ED35-472E-AB17-F8DC1319CDD3}" type="presOf" srcId="{3A25B34C-9D32-479B-9FDA-5AD4751F68F4}" destId="{E80F5DCC-4717-47B0-9E59-D17DE8B0245C}" srcOrd="0" destOrd="0" presId="urn:microsoft.com/office/officeart/2005/8/layout/lProcess1"/>
    <dgm:cxn modelId="{F64B1C29-B2FD-4E1E-8F2F-273410495F75}" srcId="{495783CD-0372-4BB7-8858-4838840D5C5D}" destId="{3A25B34C-9D32-479B-9FDA-5AD4751F68F4}" srcOrd="0" destOrd="0" parTransId="{47C75C20-5967-4045-A588-5B32CD9D5B8A}" sibTransId="{3F7F18AA-ABE0-46A8-985E-E0ED5F6240E4}"/>
    <dgm:cxn modelId="{22ABC929-1EC6-4E05-8676-5BCC2AA42365}" srcId="{3A25B34C-9D32-479B-9FDA-5AD4751F68F4}" destId="{C9A39877-978D-4D92-87DE-173E1882C242}" srcOrd="3" destOrd="0" parTransId="{A2E76E2A-C004-4CBB-9EE2-58AD0E8BA24D}" sibTransId="{2E3EC8E0-C22F-4C6C-93BB-45C23AC19145}"/>
    <dgm:cxn modelId="{74B24B30-CA1E-41E1-91CA-333F8D796124}" type="presOf" srcId="{576CE731-4A6B-4F3E-8237-27221E19937E}" destId="{7F127393-1B13-409D-9C1D-55179E66C972}" srcOrd="0" destOrd="0" presId="urn:microsoft.com/office/officeart/2005/8/layout/lProcess1"/>
    <dgm:cxn modelId="{3B51DE4D-02E2-45D5-B263-B516209D6F3F}" type="presOf" srcId="{C352DFF2-16F5-470F-A4CA-2653F5AD3692}" destId="{31CDADBF-6DA4-4978-825C-B85F861B5659}" srcOrd="0" destOrd="0" presId="urn:microsoft.com/office/officeart/2005/8/layout/lProcess1"/>
    <dgm:cxn modelId="{241E6556-86FF-42E8-92B8-F50089F13123}" srcId="{3A25B34C-9D32-479B-9FDA-5AD4751F68F4}" destId="{23CBD2BA-F950-4533-9197-FCDE1801CB6A}" srcOrd="0" destOrd="0" parTransId="{576CE731-4A6B-4F3E-8237-27221E19937E}" sibTransId="{C352DFF2-16F5-470F-A4CA-2653F5AD3692}"/>
    <dgm:cxn modelId="{6B21AD97-F644-4643-A7E9-59FC14E499AB}" type="presOf" srcId="{495783CD-0372-4BB7-8858-4838840D5C5D}" destId="{BED4399E-975B-4F3D-B65E-196C1BF08F0C}" srcOrd="0" destOrd="0" presId="urn:microsoft.com/office/officeart/2005/8/layout/lProcess1"/>
    <dgm:cxn modelId="{9D33C4A2-6FC1-4DC2-8666-11412A1316C5}" type="presOf" srcId="{C9A39877-978D-4D92-87DE-173E1882C242}" destId="{623805E9-1D2B-4EF3-A67D-44E032696424}" srcOrd="0" destOrd="0" presId="urn:microsoft.com/office/officeart/2005/8/layout/lProcess1"/>
    <dgm:cxn modelId="{FA67A6A9-87C6-4A86-A1EA-7810B5D0BB20}" srcId="{3A25B34C-9D32-479B-9FDA-5AD4751F68F4}" destId="{3ED1223D-1720-4D34-9545-617144DFB7F9}" srcOrd="2" destOrd="0" parTransId="{1CF4EC0E-DDEA-4570-899A-E7F142AEBDBF}" sibTransId="{A084C6ED-0CA9-4466-8336-AE0BF03E1EB6}"/>
    <dgm:cxn modelId="{3DF341DD-7659-4072-9A94-102331A42947}" type="presOf" srcId="{A084C6ED-0CA9-4466-8336-AE0BF03E1EB6}" destId="{14086ED0-8327-43C7-8B11-9E4B45204016}" srcOrd="0" destOrd="0" presId="urn:microsoft.com/office/officeart/2005/8/layout/lProcess1"/>
    <dgm:cxn modelId="{6127DBDE-B02B-4F53-B1CA-499DC4BA6B53}" type="presOf" srcId="{23CBD2BA-F950-4533-9197-FCDE1801CB6A}" destId="{7CB7195D-A7AB-49E2-A6C9-123A688612AB}" srcOrd="0" destOrd="0" presId="urn:microsoft.com/office/officeart/2005/8/layout/lProcess1"/>
    <dgm:cxn modelId="{FC9CF4DE-2435-4648-AEA9-8ADBBA7BC0D3}" type="presOf" srcId="{3ED1223D-1720-4D34-9545-617144DFB7F9}" destId="{672B859E-E8F6-466E-975C-7FDBDCBC09FA}" srcOrd="0" destOrd="0" presId="urn:microsoft.com/office/officeart/2005/8/layout/lProcess1"/>
    <dgm:cxn modelId="{3A291AEE-F5AE-45E0-93EE-AF1BB64F3830}" srcId="{3A25B34C-9D32-479B-9FDA-5AD4751F68F4}" destId="{0A3A1D37-17AD-454F-B9A3-1A6C341D855C}" srcOrd="1" destOrd="0" parTransId="{53353099-FD1D-4092-A17F-277133B684FB}" sibTransId="{6102B399-8143-4450-8A5C-672553A8383F}"/>
    <dgm:cxn modelId="{91DF79FA-2DE0-4E1D-BC3A-4FDC5FC2C70B}" type="presOf" srcId="{0A3A1D37-17AD-454F-B9A3-1A6C341D855C}" destId="{60A304D6-185C-47A1-9D2D-79D09DE1164D}" srcOrd="0" destOrd="0" presId="urn:microsoft.com/office/officeart/2005/8/layout/lProcess1"/>
    <dgm:cxn modelId="{ED764759-CEA7-4AF7-8FD9-CF83E7DE008C}" type="presParOf" srcId="{BED4399E-975B-4F3D-B65E-196C1BF08F0C}" destId="{E593C5F1-A643-492A-BBE2-848C309C1902}" srcOrd="0" destOrd="0" presId="urn:microsoft.com/office/officeart/2005/8/layout/lProcess1"/>
    <dgm:cxn modelId="{C98B7863-D65E-4EB1-9403-7C4926669360}" type="presParOf" srcId="{E593C5F1-A643-492A-BBE2-848C309C1902}" destId="{E80F5DCC-4717-47B0-9E59-D17DE8B0245C}" srcOrd="0" destOrd="0" presId="urn:microsoft.com/office/officeart/2005/8/layout/lProcess1"/>
    <dgm:cxn modelId="{2205EF7E-11F6-4003-952E-ED31729FD304}" type="presParOf" srcId="{E593C5F1-A643-492A-BBE2-848C309C1902}" destId="{7F127393-1B13-409D-9C1D-55179E66C972}" srcOrd="1" destOrd="0" presId="urn:microsoft.com/office/officeart/2005/8/layout/lProcess1"/>
    <dgm:cxn modelId="{28B2B06B-9719-419C-9149-EC4F32B2C09C}" type="presParOf" srcId="{E593C5F1-A643-492A-BBE2-848C309C1902}" destId="{7CB7195D-A7AB-49E2-A6C9-123A688612AB}" srcOrd="2" destOrd="0" presId="urn:microsoft.com/office/officeart/2005/8/layout/lProcess1"/>
    <dgm:cxn modelId="{1F53210F-14A0-4BFE-A745-C5DAC7E73AD7}" type="presParOf" srcId="{E593C5F1-A643-492A-BBE2-848C309C1902}" destId="{31CDADBF-6DA4-4978-825C-B85F861B5659}" srcOrd="3" destOrd="0" presId="urn:microsoft.com/office/officeart/2005/8/layout/lProcess1"/>
    <dgm:cxn modelId="{7F423A15-ED06-4626-AC7D-229F813A012A}" type="presParOf" srcId="{E593C5F1-A643-492A-BBE2-848C309C1902}" destId="{60A304D6-185C-47A1-9D2D-79D09DE1164D}" srcOrd="4" destOrd="0" presId="urn:microsoft.com/office/officeart/2005/8/layout/lProcess1"/>
    <dgm:cxn modelId="{BFD93AA3-DCFB-4E3D-9EB1-3931784ED886}" type="presParOf" srcId="{E593C5F1-A643-492A-BBE2-848C309C1902}" destId="{0E8EFAD4-1F33-4151-B1E3-CE9F0302153A}" srcOrd="5" destOrd="0" presId="urn:microsoft.com/office/officeart/2005/8/layout/lProcess1"/>
    <dgm:cxn modelId="{0B48A583-DB62-4A17-9623-8E9446D4E516}" type="presParOf" srcId="{E593C5F1-A643-492A-BBE2-848C309C1902}" destId="{672B859E-E8F6-466E-975C-7FDBDCBC09FA}" srcOrd="6" destOrd="0" presId="urn:microsoft.com/office/officeart/2005/8/layout/lProcess1"/>
    <dgm:cxn modelId="{61739C07-50C0-42FF-B5E9-CBAF76C1EE38}" type="presParOf" srcId="{E593C5F1-A643-492A-BBE2-848C309C1902}" destId="{14086ED0-8327-43C7-8B11-9E4B45204016}" srcOrd="7" destOrd="0" presId="urn:microsoft.com/office/officeart/2005/8/layout/lProcess1"/>
    <dgm:cxn modelId="{9E17D7E2-0C51-4AAE-8046-236A58BB5538}" type="presParOf" srcId="{E593C5F1-A643-492A-BBE2-848C309C1902}" destId="{623805E9-1D2B-4EF3-A67D-44E03269642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20867C-79F3-45D3-979D-5C17A38A5257}" type="doc">
      <dgm:prSet loTypeId="urn:microsoft.com/office/officeart/2005/8/layout/hProcess10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89B892D-7423-4F68-B5C8-95E4966AB66F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Manufactures, processes, and packages according to 21 CFR 820</a:t>
          </a:r>
        </a:p>
      </dgm:t>
    </dgm:pt>
    <dgm:pt modelId="{66CD8D29-F615-4736-A102-A7467B95FA6A}" type="parTrans" cxnId="{5553EABD-D7A0-46F3-9FFD-3B38BF2BE53C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9DA5A6-D7A1-4FA6-BE8B-8C40AEA38EBC}" type="sibTrans" cxnId="{5553EABD-D7A0-46F3-9FFD-3B38BF2BE53C}">
      <dgm:prSet/>
      <dgm:spPr/>
      <dgm:t>
        <a:bodyPr/>
        <a:lstStyle/>
        <a:p>
          <a:endParaRPr lang="en-US" dirty="0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C20421-82CD-475E-8297-BF2B4369F931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Has an ISO Certificate of Registration as an ISO 9001 or ISO 13485 facility</a:t>
          </a:r>
        </a:p>
      </dgm:t>
    </dgm:pt>
    <dgm:pt modelId="{C455AB5F-E2D9-4E73-83CF-21D72A00FFCA}" type="parTrans" cxnId="{FE903F4C-6119-4D57-9268-80FBCEF5A2D2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39694-E894-4205-BBBC-10A4DA448E96}" type="sibTrans" cxnId="{FE903F4C-6119-4D57-9268-80FBCEF5A2D2}">
      <dgm:prSet/>
      <dgm:spPr/>
      <dgm:t>
        <a:bodyPr/>
        <a:lstStyle/>
        <a:p>
          <a:endParaRPr lang="en-US" dirty="0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EAC6EE-01C6-415A-B948-B59FD76CE9D5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Registered with the Food and Drug Administration</a:t>
          </a:r>
        </a:p>
      </dgm:t>
    </dgm:pt>
    <dgm:pt modelId="{5F50A91A-5015-4855-A364-616C8D32650F}" type="parTrans" cxnId="{BBBCBFC6-FE45-49B9-A8F3-CC622EFB1680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6199DA-C093-4F35-B090-5689C28DF7A0}" type="sibTrans" cxnId="{BBBCBFC6-FE45-49B9-A8F3-CC622EFB1680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9F9AE8-D12B-4873-A349-114032493E63}" type="pres">
      <dgm:prSet presAssocID="{7A20867C-79F3-45D3-979D-5C17A38A5257}" presName="Name0" presStyleCnt="0">
        <dgm:presLayoutVars>
          <dgm:dir/>
          <dgm:resizeHandles val="exact"/>
        </dgm:presLayoutVars>
      </dgm:prSet>
      <dgm:spPr/>
    </dgm:pt>
    <dgm:pt modelId="{893C9DBA-3B79-41F1-BC9C-FBF4B1CB16C6}" type="pres">
      <dgm:prSet presAssocID="{489B892D-7423-4F68-B5C8-95E4966AB66F}" presName="composite" presStyleCnt="0"/>
      <dgm:spPr/>
    </dgm:pt>
    <dgm:pt modelId="{39200044-8835-49BB-B5A8-639A6E34EBA2}" type="pres">
      <dgm:prSet presAssocID="{489B892D-7423-4F68-B5C8-95E4966AB66F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00B050"/>
          </a:solidFill>
        </a:ln>
      </dgm:spPr>
    </dgm:pt>
    <dgm:pt modelId="{C61D5301-2CDE-4097-BC36-60AD14E617B5}" type="pres">
      <dgm:prSet presAssocID="{489B892D-7423-4F68-B5C8-95E4966AB66F}" presName="txNode" presStyleLbl="node1" presStyleIdx="0" presStyleCnt="3">
        <dgm:presLayoutVars>
          <dgm:bulletEnabled val="1"/>
        </dgm:presLayoutVars>
      </dgm:prSet>
      <dgm:spPr/>
    </dgm:pt>
    <dgm:pt modelId="{9CEA0168-DFD5-4414-86D4-27E227BC92D0}" type="pres">
      <dgm:prSet presAssocID="{EF9DA5A6-D7A1-4FA6-BE8B-8C40AEA38EBC}" presName="sibTrans" presStyleLbl="sibTrans2D1" presStyleIdx="0" presStyleCnt="2"/>
      <dgm:spPr/>
    </dgm:pt>
    <dgm:pt modelId="{AD4BAF0C-B109-4BE9-8972-55E9434B9CF4}" type="pres">
      <dgm:prSet presAssocID="{EF9DA5A6-D7A1-4FA6-BE8B-8C40AEA38EBC}" presName="connTx" presStyleLbl="sibTrans2D1" presStyleIdx="0" presStyleCnt="2"/>
      <dgm:spPr/>
    </dgm:pt>
    <dgm:pt modelId="{4E03FD80-5E99-4172-9746-BE17C89A9EF3}" type="pres">
      <dgm:prSet presAssocID="{DAC20421-82CD-475E-8297-BF2B4369F931}" presName="composite" presStyleCnt="0"/>
      <dgm:spPr/>
    </dgm:pt>
    <dgm:pt modelId="{82A9156C-FAAD-41FF-BF97-A29EFA8D0031}" type="pres">
      <dgm:prSet presAssocID="{DAC20421-82CD-475E-8297-BF2B4369F931}" presName="imagSh" presStyleLbl="b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-5860" t="1201" r="-22140" b="-1201"/>
          </a:stretch>
        </a:blipFill>
        <a:ln>
          <a:noFill/>
        </a:ln>
      </dgm:spPr>
    </dgm:pt>
    <dgm:pt modelId="{60ED7D8A-7DBC-46C1-B7DD-2CA13A596C0C}" type="pres">
      <dgm:prSet presAssocID="{DAC20421-82CD-475E-8297-BF2B4369F931}" presName="txNode" presStyleLbl="node1" presStyleIdx="1" presStyleCnt="3">
        <dgm:presLayoutVars>
          <dgm:bulletEnabled val="1"/>
        </dgm:presLayoutVars>
      </dgm:prSet>
      <dgm:spPr/>
    </dgm:pt>
    <dgm:pt modelId="{ABE4F525-E21D-4EE1-BB2C-0EA2EF2F180D}" type="pres">
      <dgm:prSet presAssocID="{6F739694-E894-4205-BBBC-10A4DA448E96}" presName="sibTrans" presStyleLbl="sibTrans2D1" presStyleIdx="1" presStyleCnt="2"/>
      <dgm:spPr/>
    </dgm:pt>
    <dgm:pt modelId="{033E9158-6745-4F57-A9C7-D9B21D63965A}" type="pres">
      <dgm:prSet presAssocID="{6F739694-E894-4205-BBBC-10A4DA448E96}" presName="connTx" presStyleLbl="sibTrans2D1" presStyleIdx="1" presStyleCnt="2"/>
      <dgm:spPr/>
    </dgm:pt>
    <dgm:pt modelId="{CD294274-DC2D-408C-8C08-A83F3DA47FFC}" type="pres">
      <dgm:prSet presAssocID="{D4EAC6EE-01C6-415A-B948-B59FD76CE9D5}" presName="composite" presStyleCnt="0"/>
      <dgm:spPr/>
    </dgm:pt>
    <dgm:pt modelId="{F3D70845-FFBB-4484-859E-13CC53C68BCF}" type="pres">
      <dgm:prSet presAssocID="{D4EAC6EE-01C6-415A-B948-B59FD76CE9D5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>
          <a:noFill/>
        </a:ln>
      </dgm:spPr>
    </dgm:pt>
    <dgm:pt modelId="{10B0164F-9B1C-4E19-AB1A-0FD68990E521}" type="pres">
      <dgm:prSet presAssocID="{D4EAC6EE-01C6-415A-B948-B59FD76CE9D5}" presName="txNode" presStyleLbl="node1" presStyleIdx="2" presStyleCnt="3">
        <dgm:presLayoutVars>
          <dgm:bulletEnabled val="1"/>
        </dgm:presLayoutVars>
      </dgm:prSet>
      <dgm:spPr/>
    </dgm:pt>
  </dgm:ptLst>
  <dgm:cxnLst>
    <dgm:cxn modelId="{6C37CF07-9975-4B42-B80B-1CB9BF86713F}" type="presOf" srcId="{6F739694-E894-4205-BBBC-10A4DA448E96}" destId="{ABE4F525-E21D-4EE1-BB2C-0EA2EF2F180D}" srcOrd="0" destOrd="0" presId="urn:microsoft.com/office/officeart/2005/8/layout/hProcess10"/>
    <dgm:cxn modelId="{17109117-B262-45E6-84C8-370D9D159F15}" type="presOf" srcId="{D4EAC6EE-01C6-415A-B948-B59FD76CE9D5}" destId="{10B0164F-9B1C-4E19-AB1A-0FD68990E521}" srcOrd="0" destOrd="0" presId="urn:microsoft.com/office/officeart/2005/8/layout/hProcess10"/>
    <dgm:cxn modelId="{FE903F4C-6119-4D57-9268-80FBCEF5A2D2}" srcId="{7A20867C-79F3-45D3-979D-5C17A38A5257}" destId="{DAC20421-82CD-475E-8297-BF2B4369F931}" srcOrd="1" destOrd="0" parTransId="{C455AB5F-E2D9-4E73-83CF-21D72A00FFCA}" sibTransId="{6F739694-E894-4205-BBBC-10A4DA448E96}"/>
    <dgm:cxn modelId="{437B0E59-24B2-40F8-9B55-656E7D97FC3C}" type="presOf" srcId="{7A20867C-79F3-45D3-979D-5C17A38A5257}" destId="{679F9AE8-D12B-4873-A349-114032493E63}" srcOrd="0" destOrd="0" presId="urn:microsoft.com/office/officeart/2005/8/layout/hProcess10"/>
    <dgm:cxn modelId="{428F60A4-F8B1-4F6D-BE23-0621CCF85ACF}" type="presOf" srcId="{489B892D-7423-4F68-B5C8-95E4966AB66F}" destId="{C61D5301-2CDE-4097-BC36-60AD14E617B5}" srcOrd="0" destOrd="0" presId="urn:microsoft.com/office/officeart/2005/8/layout/hProcess10"/>
    <dgm:cxn modelId="{5553EABD-D7A0-46F3-9FFD-3B38BF2BE53C}" srcId="{7A20867C-79F3-45D3-979D-5C17A38A5257}" destId="{489B892D-7423-4F68-B5C8-95E4966AB66F}" srcOrd="0" destOrd="0" parTransId="{66CD8D29-F615-4736-A102-A7467B95FA6A}" sibTransId="{EF9DA5A6-D7A1-4FA6-BE8B-8C40AEA38EBC}"/>
    <dgm:cxn modelId="{BBBCBFC6-FE45-49B9-A8F3-CC622EFB1680}" srcId="{7A20867C-79F3-45D3-979D-5C17A38A5257}" destId="{D4EAC6EE-01C6-415A-B948-B59FD76CE9D5}" srcOrd="2" destOrd="0" parTransId="{5F50A91A-5015-4855-A364-616C8D32650F}" sibTransId="{AE6199DA-C093-4F35-B090-5689C28DF7A0}"/>
    <dgm:cxn modelId="{7C1FB9CA-B6A0-4EF3-87A7-0F15B772EACB}" type="presOf" srcId="{EF9DA5A6-D7A1-4FA6-BE8B-8C40AEA38EBC}" destId="{AD4BAF0C-B109-4BE9-8972-55E9434B9CF4}" srcOrd="1" destOrd="0" presId="urn:microsoft.com/office/officeart/2005/8/layout/hProcess10"/>
    <dgm:cxn modelId="{200C60CB-ED3D-4EBA-938D-C6C89F6BE368}" type="presOf" srcId="{EF9DA5A6-D7A1-4FA6-BE8B-8C40AEA38EBC}" destId="{9CEA0168-DFD5-4414-86D4-27E227BC92D0}" srcOrd="0" destOrd="0" presId="urn:microsoft.com/office/officeart/2005/8/layout/hProcess10"/>
    <dgm:cxn modelId="{09EA85CF-102F-49FA-8EF4-A44EB1EF867A}" type="presOf" srcId="{DAC20421-82CD-475E-8297-BF2B4369F931}" destId="{60ED7D8A-7DBC-46C1-B7DD-2CA13A596C0C}" srcOrd="0" destOrd="0" presId="urn:microsoft.com/office/officeart/2005/8/layout/hProcess10"/>
    <dgm:cxn modelId="{4FEBB2FD-530E-41A1-942C-709EB2106D62}" type="presOf" srcId="{6F739694-E894-4205-BBBC-10A4DA448E96}" destId="{033E9158-6745-4F57-A9C7-D9B21D63965A}" srcOrd="1" destOrd="0" presId="urn:microsoft.com/office/officeart/2005/8/layout/hProcess10"/>
    <dgm:cxn modelId="{B261C3F0-01AE-4D33-959B-93DC9FBA7762}" type="presParOf" srcId="{679F9AE8-D12B-4873-A349-114032493E63}" destId="{893C9DBA-3B79-41F1-BC9C-FBF4B1CB16C6}" srcOrd="0" destOrd="0" presId="urn:microsoft.com/office/officeart/2005/8/layout/hProcess10"/>
    <dgm:cxn modelId="{FE6CF616-A9CC-4A67-8925-8424071C3884}" type="presParOf" srcId="{893C9DBA-3B79-41F1-BC9C-FBF4B1CB16C6}" destId="{39200044-8835-49BB-B5A8-639A6E34EBA2}" srcOrd="0" destOrd="0" presId="urn:microsoft.com/office/officeart/2005/8/layout/hProcess10"/>
    <dgm:cxn modelId="{7FBAD8B1-7359-4457-B5B7-3FD48A7794C4}" type="presParOf" srcId="{893C9DBA-3B79-41F1-BC9C-FBF4B1CB16C6}" destId="{C61D5301-2CDE-4097-BC36-60AD14E617B5}" srcOrd="1" destOrd="0" presId="urn:microsoft.com/office/officeart/2005/8/layout/hProcess10"/>
    <dgm:cxn modelId="{556892BC-C5A7-466D-BD83-185D964D66C7}" type="presParOf" srcId="{679F9AE8-D12B-4873-A349-114032493E63}" destId="{9CEA0168-DFD5-4414-86D4-27E227BC92D0}" srcOrd="1" destOrd="0" presId="urn:microsoft.com/office/officeart/2005/8/layout/hProcess10"/>
    <dgm:cxn modelId="{B1BBE55B-D502-4586-AB46-5E38DE22E3C3}" type="presParOf" srcId="{9CEA0168-DFD5-4414-86D4-27E227BC92D0}" destId="{AD4BAF0C-B109-4BE9-8972-55E9434B9CF4}" srcOrd="0" destOrd="0" presId="urn:microsoft.com/office/officeart/2005/8/layout/hProcess10"/>
    <dgm:cxn modelId="{41CAD889-7C35-4823-8ED2-68A718AA020F}" type="presParOf" srcId="{679F9AE8-D12B-4873-A349-114032493E63}" destId="{4E03FD80-5E99-4172-9746-BE17C89A9EF3}" srcOrd="2" destOrd="0" presId="urn:microsoft.com/office/officeart/2005/8/layout/hProcess10"/>
    <dgm:cxn modelId="{7AE0BC4F-62B0-41B1-9436-99CEE58515ED}" type="presParOf" srcId="{4E03FD80-5E99-4172-9746-BE17C89A9EF3}" destId="{82A9156C-FAAD-41FF-BF97-A29EFA8D0031}" srcOrd="0" destOrd="0" presId="urn:microsoft.com/office/officeart/2005/8/layout/hProcess10"/>
    <dgm:cxn modelId="{CD281C18-10D1-43B4-99CB-B7BABEE64F57}" type="presParOf" srcId="{4E03FD80-5E99-4172-9746-BE17C89A9EF3}" destId="{60ED7D8A-7DBC-46C1-B7DD-2CA13A596C0C}" srcOrd="1" destOrd="0" presId="urn:microsoft.com/office/officeart/2005/8/layout/hProcess10"/>
    <dgm:cxn modelId="{53D54EDB-F00D-41F4-9057-35289FE59EE5}" type="presParOf" srcId="{679F9AE8-D12B-4873-A349-114032493E63}" destId="{ABE4F525-E21D-4EE1-BB2C-0EA2EF2F180D}" srcOrd="3" destOrd="0" presId="urn:microsoft.com/office/officeart/2005/8/layout/hProcess10"/>
    <dgm:cxn modelId="{677A0FF6-E480-4318-A1B7-5469B577B5D0}" type="presParOf" srcId="{ABE4F525-E21D-4EE1-BB2C-0EA2EF2F180D}" destId="{033E9158-6745-4F57-A9C7-D9B21D63965A}" srcOrd="0" destOrd="0" presId="urn:microsoft.com/office/officeart/2005/8/layout/hProcess10"/>
    <dgm:cxn modelId="{B938483F-4CB3-4DD9-B180-853707E5C51D}" type="presParOf" srcId="{679F9AE8-D12B-4873-A349-114032493E63}" destId="{CD294274-DC2D-408C-8C08-A83F3DA47FFC}" srcOrd="4" destOrd="0" presId="urn:microsoft.com/office/officeart/2005/8/layout/hProcess10"/>
    <dgm:cxn modelId="{721FEEC3-C48B-45A1-B24C-30A812A19D71}" type="presParOf" srcId="{CD294274-DC2D-408C-8C08-A83F3DA47FFC}" destId="{F3D70845-FFBB-4484-859E-13CC53C68BCF}" srcOrd="0" destOrd="0" presId="urn:microsoft.com/office/officeart/2005/8/layout/hProcess10"/>
    <dgm:cxn modelId="{B11EE25E-4E9A-4749-A455-8136DF232B07}" type="presParOf" srcId="{CD294274-DC2D-408C-8C08-A83F3DA47FFC}" destId="{10B0164F-9B1C-4E19-AB1A-0FD68990E52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FEE0F-642A-49B8-8A14-68FE0796D951}">
      <dsp:nvSpPr>
        <dsp:cNvPr id="0" name=""/>
        <dsp:cNvSpPr/>
      </dsp:nvSpPr>
      <dsp:spPr>
        <a:xfrm>
          <a:off x="-5418345" y="-830092"/>
          <a:ext cx="6454909" cy="6454909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2B8C5-BFD8-400C-9840-D475BCD45806}">
      <dsp:nvSpPr>
        <dsp:cNvPr id="0" name=""/>
        <dsp:cNvSpPr/>
      </dsp:nvSpPr>
      <dsp:spPr>
        <a:xfrm>
          <a:off x="336349" y="217968"/>
          <a:ext cx="6669178" cy="435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of laboratory staff</a:t>
          </a:r>
          <a:endParaRPr lang="en-US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349" y="217968"/>
        <a:ext cx="6669178" cy="435744"/>
      </dsp:txXfrm>
    </dsp:sp>
    <dsp:sp modelId="{0504D9BD-10E3-42EC-AEF8-E31C6898AF17}">
      <dsp:nvSpPr>
        <dsp:cNvPr id="0" name=""/>
        <dsp:cNvSpPr/>
      </dsp:nvSpPr>
      <dsp:spPr>
        <a:xfrm>
          <a:off x="64009" y="163500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86694-E2FA-41A7-BF86-5D2D9D7EDFA0}">
      <dsp:nvSpPr>
        <dsp:cNvPr id="0" name=""/>
        <dsp:cNvSpPr/>
      </dsp:nvSpPr>
      <dsp:spPr>
        <a:xfrm>
          <a:off x="730955" y="871968"/>
          <a:ext cx="6274572" cy="435744"/>
        </a:xfrm>
        <a:prstGeom prst="rect">
          <a:avLst/>
        </a:prstGeom>
        <a:solidFill>
          <a:schemeClr val="accent2">
            <a:hueOff val="-295095"/>
            <a:satOff val="0"/>
            <a:lumOff val="-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200" kern="1200"/>
            <a:t>Appropriate lab layout</a:t>
          </a:r>
        </a:p>
      </dsp:txBody>
      <dsp:txXfrm>
        <a:off x="730955" y="871968"/>
        <a:ext cx="6274572" cy="435744"/>
      </dsp:txXfrm>
    </dsp:sp>
    <dsp:sp modelId="{344AD9F5-6655-4EA1-9FAB-3263B539158F}">
      <dsp:nvSpPr>
        <dsp:cNvPr id="0" name=""/>
        <dsp:cNvSpPr/>
      </dsp:nvSpPr>
      <dsp:spPr>
        <a:xfrm>
          <a:off x="458615" y="817500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5095"/>
              <a:satOff val="0"/>
              <a:lumOff val="-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6F897-DE04-4773-9003-E915D32CDD70}">
      <dsp:nvSpPr>
        <dsp:cNvPr id="0" name=""/>
        <dsp:cNvSpPr/>
      </dsp:nvSpPr>
      <dsp:spPr>
        <a:xfrm>
          <a:off x="947197" y="1525489"/>
          <a:ext cx="6058330" cy="435744"/>
        </a:xfrm>
        <a:prstGeom prst="rect">
          <a:avLst/>
        </a:prstGeom>
        <a:solidFill>
          <a:schemeClr val="accent2">
            <a:hueOff val="-590190"/>
            <a:satOff val="0"/>
            <a:lumOff val="-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200" kern="1200"/>
            <a:t>Use and control of equipment</a:t>
          </a:r>
        </a:p>
      </dsp:txBody>
      <dsp:txXfrm>
        <a:off x="947197" y="1525489"/>
        <a:ext cx="6058330" cy="435744"/>
      </dsp:txXfrm>
    </dsp:sp>
    <dsp:sp modelId="{34BF52F5-483F-4486-A2CE-8D903C37989F}">
      <dsp:nvSpPr>
        <dsp:cNvPr id="0" name=""/>
        <dsp:cNvSpPr/>
      </dsp:nvSpPr>
      <dsp:spPr>
        <a:xfrm>
          <a:off x="674857" y="1471021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90190"/>
              <a:satOff val="0"/>
              <a:lumOff val="-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5EEF6-005D-4CBA-A0BD-2C10EA8716FB}">
      <dsp:nvSpPr>
        <dsp:cNvPr id="0" name=""/>
        <dsp:cNvSpPr/>
      </dsp:nvSpPr>
      <dsp:spPr>
        <a:xfrm>
          <a:off x="1016241" y="2179489"/>
          <a:ext cx="5989286" cy="435744"/>
        </a:xfrm>
        <a:prstGeom prst="rect">
          <a:avLst/>
        </a:prstGeom>
        <a:solidFill>
          <a:schemeClr val="accent2">
            <a:hueOff val="-885285"/>
            <a:satOff val="0"/>
            <a:lumOff val="-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200" kern="1200" dirty="0"/>
            <a:t>Incubation and temperature excursions</a:t>
          </a:r>
        </a:p>
      </dsp:txBody>
      <dsp:txXfrm>
        <a:off x="1016241" y="2179489"/>
        <a:ext cx="5989286" cy="435744"/>
      </dsp:txXfrm>
    </dsp:sp>
    <dsp:sp modelId="{60200DCF-DD52-412E-9FA6-627A1302B077}">
      <dsp:nvSpPr>
        <dsp:cNvPr id="0" name=""/>
        <dsp:cNvSpPr/>
      </dsp:nvSpPr>
      <dsp:spPr>
        <a:xfrm>
          <a:off x="743901" y="2125021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5285"/>
              <a:satOff val="0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ADB49-2B94-4BED-AF93-9B8E1235670D}">
      <dsp:nvSpPr>
        <dsp:cNvPr id="0" name=""/>
        <dsp:cNvSpPr/>
      </dsp:nvSpPr>
      <dsp:spPr>
        <a:xfrm>
          <a:off x="947197" y="2833490"/>
          <a:ext cx="6058330" cy="435744"/>
        </a:xfrm>
        <a:prstGeom prst="rect">
          <a:avLst/>
        </a:prstGeom>
        <a:solidFill>
          <a:schemeClr val="accent2">
            <a:hueOff val="-1180380"/>
            <a:satOff val="0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200" kern="1200" dirty="0"/>
            <a:t>Media receipt, storage, and QC testing</a:t>
          </a:r>
        </a:p>
      </dsp:txBody>
      <dsp:txXfrm>
        <a:off x="947197" y="2833490"/>
        <a:ext cx="6058330" cy="435744"/>
      </dsp:txXfrm>
    </dsp:sp>
    <dsp:sp modelId="{6DB1B26D-0A26-412F-8799-BAAAE79E0A95}">
      <dsp:nvSpPr>
        <dsp:cNvPr id="0" name=""/>
        <dsp:cNvSpPr/>
      </dsp:nvSpPr>
      <dsp:spPr>
        <a:xfrm>
          <a:off x="674857" y="2779022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80380"/>
              <a:satOff val="0"/>
              <a:lumOff val="-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1C3D-ADAD-4535-B719-F36FB4B0B0FC}">
      <dsp:nvSpPr>
        <dsp:cNvPr id="0" name=""/>
        <dsp:cNvSpPr/>
      </dsp:nvSpPr>
      <dsp:spPr>
        <a:xfrm>
          <a:off x="730955" y="3487010"/>
          <a:ext cx="6274572" cy="435744"/>
        </a:xfrm>
        <a:prstGeom prst="rect">
          <a:avLst/>
        </a:prstGeom>
        <a:solidFill>
          <a:schemeClr val="accent2">
            <a:hueOff val="-1475475"/>
            <a:satOff val="0"/>
            <a:lumOff val="-1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200" kern="1200"/>
            <a:t>Sample handling and analysis</a:t>
          </a:r>
        </a:p>
      </dsp:txBody>
      <dsp:txXfrm>
        <a:off x="730955" y="3487010"/>
        <a:ext cx="6274572" cy="435744"/>
      </dsp:txXfrm>
    </dsp:sp>
    <dsp:sp modelId="{3639BF93-AAAF-4C9E-B4DA-4ACF6C83BAA1}">
      <dsp:nvSpPr>
        <dsp:cNvPr id="0" name=""/>
        <dsp:cNvSpPr/>
      </dsp:nvSpPr>
      <dsp:spPr>
        <a:xfrm>
          <a:off x="458615" y="3432542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75475"/>
              <a:satOff val="0"/>
              <a:lumOff val="-1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07FE1-8A53-4C27-B625-493CDC8C9E73}">
      <dsp:nvSpPr>
        <dsp:cNvPr id="0" name=""/>
        <dsp:cNvSpPr/>
      </dsp:nvSpPr>
      <dsp:spPr>
        <a:xfrm>
          <a:off x="336349" y="4141011"/>
          <a:ext cx="6669178" cy="435744"/>
        </a:xfrm>
        <a:prstGeom prst="rect">
          <a:avLst/>
        </a:prstGeom>
        <a:solidFill>
          <a:schemeClr val="accent2">
            <a:hueOff val="-1770569"/>
            <a:satOff val="0"/>
            <a:lumOff val="-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200" kern="1200"/>
            <a:t>Recordkeeping and evaluation of data</a:t>
          </a:r>
        </a:p>
      </dsp:txBody>
      <dsp:txXfrm>
        <a:off x="336349" y="4141011"/>
        <a:ext cx="6669178" cy="435744"/>
      </dsp:txXfrm>
    </dsp:sp>
    <dsp:sp modelId="{5AF8E7C0-4F5D-4577-A4CC-A066496A5444}">
      <dsp:nvSpPr>
        <dsp:cNvPr id="0" name=""/>
        <dsp:cNvSpPr/>
      </dsp:nvSpPr>
      <dsp:spPr>
        <a:xfrm>
          <a:off x="64009" y="4086543"/>
          <a:ext cx="544680" cy="544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70569"/>
              <a:satOff val="0"/>
              <a:lumOff val="-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7DBC6-1881-41B3-A6BC-78D6FCA49C52}">
      <dsp:nvSpPr>
        <dsp:cNvPr id="0" name=""/>
        <dsp:cNvSpPr/>
      </dsp:nvSpPr>
      <dsp:spPr>
        <a:xfrm>
          <a:off x="0" y="3030197"/>
          <a:ext cx="5264150" cy="49712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030197"/>
        <a:ext cx="5264150" cy="497129"/>
      </dsp:txXfrm>
    </dsp:sp>
    <dsp:sp modelId="{8D061FCA-01DC-4EAD-BE5B-EB7FF88A2B65}">
      <dsp:nvSpPr>
        <dsp:cNvPr id="0" name=""/>
        <dsp:cNvSpPr/>
      </dsp:nvSpPr>
      <dsp:spPr>
        <a:xfrm rot="10800000">
          <a:off x="0" y="2273069"/>
          <a:ext cx="5264150" cy="764584"/>
        </a:xfrm>
        <a:prstGeom prst="upArrowCallout">
          <a:avLst/>
        </a:prstGeom>
        <a:solidFill>
          <a:schemeClr val="accent2">
            <a:shade val="50000"/>
            <a:hueOff val="348898"/>
            <a:satOff val="-26678"/>
            <a:lumOff val="22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2: 30 to 35 °C for at least 7 days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273069"/>
        <a:ext cx="5264150" cy="496804"/>
      </dsp:txXfrm>
    </dsp:sp>
    <dsp:sp modelId="{1C02C464-30C1-4A52-82B8-779D58853BCA}">
      <dsp:nvSpPr>
        <dsp:cNvPr id="0" name=""/>
        <dsp:cNvSpPr/>
      </dsp:nvSpPr>
      <dsp:spPr>
        <a:xfrm rot="10800000">
          <a:off x="0" y="1515941"/>
          <a:ext cx="5264150" cy="764584"/>
        </a:xfrm>
        <a:prstGeom prst="upArrowCallout">
          <a:avLst/>
        </a:prstGeom>
        <a:solidFill>
          <a:schemeClr val="accent2">
            <a:shade val="50000"/>
            <a:hueOff val="697797"/>
            <a:satOff val="-53355"/>
            <a:lumOff val="45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1515941"/>
        <a:ext cx="5264150" cy="496804"/>
      </dsp:txXfrm>
    </dsp:sp>
    <dsp:sp modelId="{E9B02CE5-7303-4E83-B29A-914C785D7538}">
      <dsp:nvSpPr>
        <dsp:cNvPr id="0" name=""/>
        <dsp:cNvSpPr/>
      </dsp:nvSpPr>
      <dsp:spPr>
        <a:xfrm rot="10800000">
          <a:off x="0" y="758814"/>
          <a:ext cx="5264150" cy="764584"/>
        </a:xfrm>
        <a:prstGeom prst="upArrowCallout">
          <a:avLst/>
        </a:prstGeom>
        <a:solidFill>
          <a:schemeClr val="accent2">
            <a:shade val="50000"/>
            <a:hueOff val="697797"/>
            <a:satOff val="-53355"/>
            <a:lumOff val="45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1: 20 to 25 °C for at least 7 days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758814"/>
        <a:ext cx="5264150" cy="496804"/>
      </dsp:txXfrm>
    </dsp:sp>
    <dsp:sp modelId="{7C6D77FC-A5D8-41CB-9383-19FACA554097}">
      <dsp:nvSpPr>
        <dsp:cNvPr id="0" name=""/>
        <dsp:cNvSpPr/>
      </dsp:nvSpPr>
      <dsp:spPr>
        <a:xfrm rot="10800000">
          <a:off x="0" y="1686"/>
          <a:ext cx="5264150" cy="764584"/>
        </a:xfrm>
        <a:prstGeom prst="upArrowCallout">
          <a:avLst/>
        </a:prstGeom>
        <a:solidFill>
          <a:schemeClr val="accent2">
            <a:shade val="50000"/>
            <a:hueOff val="348898"/>
            <a:satOff val="-26678"/>
            <a:lumOff val="22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Option 1</a:t>
          </a:r>
          <a:endParaRPr lang="en-US" sz="2000" kern="1200" dirty="0">
            <a:latin typeface="+mj-lt"/>
          </a:endParaRPr>
        </a:p>
      </dsp:txBody>
      <dsp:txXfrm rot="10800000">
        <a:off x="0" y="1686"/>
        <a:ext cx="5264150" cy="496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96E4C-A451-4A36-A6C3-8109ECC28E4D}">
      <dsp:nvSpPr>
        <dsp:cNvPr id="0" name=""/>
        <dsp:cNvSpPr/>
      </dsp:nvSpPr>
      <dsp:spPr>
        <a:xfrm>
          <a:off x="0" y="3030197"/>
          <a:ext cx="5264150" cy="49712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030197"/>
        <a:ext cx="5264150" cy="497129"/>
      </dsp:txXfrm>
    </dsp:sp>
    <dsp:sp modelId="{5382D2C5-2DF8-4030-A7E3-58CE6D084444}">
      <dsp:nvSpPr>
        <dsp:cNvPr id="0" name=""/>
        <dsp:cNvSpPr/>
      </dsp:nvSpPr>
      <dsp:spPr>
        <a:xfrm rot="10800000">
          <a:off x="0" y="2273069"/>
          <a:ext cx="5264150" cy="764584"/>
        </a:xfrm>
        <a:prstGeom prst="upArrowCallout">
          <a:avLst/>
        </a:prstGeom>
        <a:solidFill>
          <a:schemeClr val="accent3">
            <a:shade val="50000"/>
            <a:hueOff val="-95958"/>
            <a:satOff val="-27534"/>
            <a:lumOff val="21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2: 20 to 25 °C for at least 7 days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273069"/>
        <a:ext cx="5264150" cy="496804"/>
      </dsp:txXfrm>
    </dsp:sp>
    <dsp:sp modelId="{00E21C3B-5E84-419C-8B58-E4F19471B85D}">
      <dsp:nvSpPr>
        <dsp:cNvPr id="0" name=""/>
        <dsp:cNvSpPr/>
      </dsp:nvSpPr>
      <dsp:spPr>
        <a:xfrm rot="10800000">
          <a:off x="0" y="1515941"/>
          <a:ext cx="5264150" cy="764584"/>
        </a:xfrm>
        <a:prstGeom prst="upArrowCallout">
          <a:avLst/>
        </a:prstGeom>
        <a:solidFill>
          <a:schemeClr val="accent3">
            <a:shade val="50000"/>
            <a:hueOff val="-191916"/>
            <a:satOff val="-55068"/>
            <a:lumOff val="420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1515941"/>
        <a:ext cx="5264150" cy="496804"/>
      </dsp:txXfrm>
    </dsp:sp>
    <dsp:sp modelId="{E6567F5D-0ADF-4565-B9B2-CC90A7434050}">
      <dsp:nvSpPr>
        <dsp:cNvPr id="0" name=""/>
        <dsp:cNvSpPr/>
      </dsp:nvSpPr>
      <dsp:spPr>
        <a:xfrm rot="10800000">
          <a:off x="0" y="758814"/>
          <a:ext cx="5264150" cy="764584"/>
        </a:xfrm>
        <a:prstGeom prst="upArrowCallout">
          <a:avLst/>
        </a:prstGeom>
        <a:solidFill>
          <a:schemeClr val="accent3">
            <a:shade val="50000"/>
            <a:hueOff val="-191916"/>
            <a:satOff val="-55068"/>
            <a:lumOff val="420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1: 30 to 35 °C for at least 7 days</a:t>
          </a:r>
          <a:endParaRPr lang="en-US" sz="20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758814"/>
        <a:ext cx="5264150" cy="496804"/>
      </dsp:txXfrm>
    </dsp:sp>
    <dsp:sp modelId="{6E138A4D-6B20-458B-B02C-C0E9678DF3F4}">
      <dsp:nvSpPr>
        <dsp:cNvPr id="0" name=""/>
        <dsp:cNvSpPr/>
      </dsp:nvSpPr>
      <dsp:spPr>
        <a:xfrm rot="10800000">
          <a:off x="0" y="1686"/>
          <a:ext cx="5264150" cy="764584"/>
        </a:xfrm>
        <a:prstGeom prst="upArrowCallout">
          <a:avLst/>
        </a:prstGeom>
        <a:solidFill>
          <a:schemeClr val="accent3">
            <a:shade val="50000"/>
            <a:hueOff val="-95958"/>
            <a:satOff val="-27534"/>
            <a:lumOff val="21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Option 2</a:t>
          </a:r>
          <a:endParaRPr lang="en-US" sz="2000" kern="1200" dirty="0">
            <a:latin typeface="+mj-lt"/>
          </a:endParaRPr>
        </a:p>
      </dsp:txBody>
      <dsp:txXfrm rot="10800000">
        <a:off x="0" y="1686"/>
        <a:ext cx="5264150" cy="496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F5DCC-4717-47B0-9E59-D17DE8B0245C}">
      <dsp:nvSpPr>
        <dsp:cNvPr id="0" name=""/>
        <dsp:cNvSpPr/>
      </dsp:nvSpPr>
      <dsp:spPr>
        <a:xfrm>
          <a:off x="1269992" y="0"/>
          <a:ext cx="5709311" cy="64768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TSA ONLY</a:t>
          </a:r>
        </a:p>
      </dsp:txBody>
      <dsp:txXfrm>
        <a:off x="1288962" y="18970"/>
        <a:ext cx="5671371" cy="609741"/>
      </dsp:txXfrm>
    </dsp:sp>
    <dsp:sp modelId="{7F127393-1B13-409D-9C1D-55179E66C972}">
      <dsp:nvSpPr>
        <dsp:cNvPr id="0" name=""/>
        <dsp:cNvSpPr/>
      </dsp:nvSpPr>
      <dsp:spPr>
        <a:xfrm rot="5400000">
          <a:off x="4067976" y="70435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7195D-A7AB-49E2-A6C9-123A688612AB}">
      <dsp:nvSpPr>
        <dsp:cNvPr id="0" name=""/>
        <dsp:cNvSpPr/>
      </dsp:nvSpPr>
      <dsp:spPr>
        <a:xfrm>
          <a:off x="1269992" y="874369"/>
          <a:ext cx="5709311" cy="647681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lumOff val="5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1: 30 to 35 °C for 48 hours to 4 days</a:t>
          </a:r>
          <a:endParaRPr lang="en-US" sz="2400" kern="1200" dirty="0">
            <a:solidFill>
              <a:schemeClr val="bg1"/>
            </a:solidFill>
            <a:latin typeface="+mj-lt"/>
          </a:endParaRPr>
        </a:p>
      </dsp:txBody>
      <dsp:txXfrm>
        <a:off x="1288962" y="893339"/>
        <a:ext cx="5671371" cy="609741"/>
      </dsp:txXfrm>
    </dsp:sp>
    <dsp:sp modelId="{31CDADBF-6DA4-4978-825C-B85F861B5659}">
      <dsp:nvSpPr>
        <dsp:cNvPr id="0" name=""/>
        <dsp:cNvSpPr/>
      </dsp:nvSpPr>
      <dsp:spPr>
        <a:xfrm rot="5400000">
          <a:off x="4067976" y="157872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90190"/>
            <a:satOff val="0"/>
            <a:lumOff val="-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304D6-185C-47A1-9D2D-79D09DE1164D}">
      <dsp:nvSpPr>
        <dsp:cNvPr id="0" name=""/>
        <dsp:cNvSpPr/>
      </dsp:nvSpPr>
      <dsp:spPr>
        <a:xfrm>
          <a:off x="1268865" y="1748739"/>
          <a:ext cx="5711565" cy="64768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987861"/>
              <a:satOff val="-1112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400" kern="12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7835" y="1767709"/>
        <a:ext cx="5673625" cy="609741"/>
      </dsp:txXfrm>
    </dsp:sp>
    <dsp:sp modelId="{0E8EFAD4-1F33-4151-B1E3-CE9F0302153A}">
      <dsp:nvSpPr>
        <dsp:cNvPr id="0" name=""/>
        <dsp:cNvSpPr/>
      </dsp:nvSpPr>
      <dsp:spPr>
        <a:xfrm rot="5400000">
          <a:off x="4067976" y="245309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180380"/>
            <a:satOff val="0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B859E-E8F6-466E-975C-7FDBDCBC09FA}">
      <dsp:nvSpPr>
        <dsp:cNvPr id="0" name=""/>
        <dsp:cNvSpPr/>
      </dsp:nvSpPr>
      <dsp:spPr>
        <a:xfrm>
          <a:off x="1268865" y="2623109"/>
          <a:ext cx="5711565" cy="6476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75723"/>
              <a:satOff val="-2224"/>
              <a:lumOff val="-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Stage 2: 20 to 25 °C for 5 to 7 days</a:t>
          </a:r>
          <a:endParaRPr lang="en-US" sz="2400" kern="12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7835" y="2642079"/>
        <a:ext cx="5673625" cy="609741"/>
      </dsp:txXfrm>
    </dsp:sp>
    <dsp:sp modelId="{14086ED0-8327-43C7-8B11-9E4B45204016}">
      <dsp:nvSpPr>
        <dsp:cNvPr id="0" name=""/>
        <dsp:cNvSpPr/>
      </dsp:nvSpPr>
      <dsp:spPr>
        <a:xfrm rot="5400000">
          <a:off x="4067976" y="332746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770569"/>
            <a:satOff val="0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805E9-1D2B-4EF3-A67D-44E032696424}">
      <dsp:nvSpPr>
        <dsp:cNvPr id="0" name=""/>
        <dsp:cNvSpPr/>
      </dsp:nvSpPr>
      <dsp:spPr>
        <a:xfrm>
          <a:off x="1268865" y="3497479"/>
          <a:ext cx="5711565" cy="647681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63584"/>
              <a:satOff val="-3336"/>
              <a:lumOff val="-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400" kern="12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7835" y="3516449"/>
        <a:ext cx="5673625" cy="609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F5DCC-4717-47B0-9E59-D17DE8B0245C}">
      <dsp:nvSpPr>
        <dsp:cNvPr id="0" name=""/>
        <dsp:cNvSpPr/>
      </dsp:nvSpPr>
      <dsp:spPr>
        <a:xfrm>
          <a:off x="1655764" y="0"/>
          <a:ext cx="4937767" cy="64768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TSA</a:t>
          </a:r>
        </a:p>
      </dsp:txBody>
      <dsp:txXfrm>
        <a:off x="1674734" y="18970"/>
        <a:ext cx="4899827" cy="609741"/>
      </dsp:txXfrm>
    </dsp:sp>
    <dsp:sp modelId="{7F127393-1B13-409D-9C1D-55179E66C972}">
      <dsp:nvSpPr>
        <dsp:cNvPr id="0" name=""/>
        <dsp:cNvSpPr/>
      </dsp:nvSpPr>
      <dsp:spPr>
        <a:xfrm rot="5400000">
          <a:off x="4067976" y="70435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7195D-A7AB-49E2-A6C9-123A688612AB}">
      <dsp:nvSpPr>
        <dsp:cNvPr id="0" name=""/>
        <dsp:cNvSpPr/>
      </dsp:nvSpPr>
      <dsp:spPr>
        <a:xfrm>
          <a:off x="1655764" y="874369"/>
          <a:ext cx="4937767" cy="647681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lumOff val="5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30 to 35 °C for 48 hours to 4 days</a:t>
          </a:r>
          <a:endParaRPr lang="en-US" sz="2400" kern="1200" dirty="0">
            <a:solidFill>
              <a:schemeClr val="bg1"/>
            </a:solidFill>
            <a:latin typeface="+mj-lt"/>
          </a:endParaRPr>
        </a:p>
      </dsp:txBody>
      <dsp:txXfrm>
        <a:off x="1674734" y="893339"/>
        <a:ext cx="4899827" cy="609741"/>
      </dsp:txXfrm>
    </dsp:sp>
    <dsp:sp modelId="{31CDADBF-6DA4-4978-825C-B85F861B5659}">
      <dsp:nvSpPr>
        <dsp:cNvPr id="0" name=""/>
        <dsp:cNvSpPr/>
      </dsp:nvSpPr>
      <dsp:spPr>
        <a:xfrm rot="5400000">
          <a:off x="4067976" y="157872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90190"/>
            <a:satOff val="0"/>
            <a:lumOff val="-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304D6-185C-47A1-9D2D-79D09DE1164D}">
      <dsp:nvSpPr>
        <dsp:cNvPr id="0" name=""/>
        <dsp:cNvSpPr/>
      </dsp:nvSpPr>
      <dsp:spPr>
        <a:xfrm>
          <a:off x="1655764" y="1748739"/>
          <a:ext cx="4937767" cy="64768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987861"/>
              <a:satOff val="-1112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1st incubation</a:t>
          </a:r>
          <a:endParaRPr lang="en-US" sz="2400" kern="12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74734" y="1767709"/>
        <a:ext cx="4899827" cy="609741"/>
      </dsp:txXfrm>
    </dsp:sp>
    <dsp:sp modelId="{0E8EFAD4-1F33-4151-B1E3-CE9F0302153A}">
      <dsp:nvSpPr>
        <dsp:cNvPr id="0" name=""/>
        <dsp:cNvSpPr/>
      </dsp:nvSpPr>
      <dsp:spPr>
        <a:xfrm rot="5400000">
          <a:off x="4067976" y="245309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180380"/>
            <a:satOff val="0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B859E-E8F6-466E-975C-7FDBDCBC09FA}">
      <dsp:nvSpPr>
        <dsp:cNvPr id="0" name=""/>
        <dsp:cNvSpPr/>
      </dsp:nvSpPr>
      <dsp:spPr>
        <a:xfrm>
          <a:off x="1655764" y="2623109"/>
          <a:ext cx="4937767" cy="6476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75723"/>
              <a:satOff val="-2224"/>
              <a:lumOff val="-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 to 25 °C for 5 to 7 days</a:t>
          </a:r>
          <a:endParaRPr lang="en-US" sz="2400" kern="12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74734" y="2642079"/>
        <a:ext cx="4899827" cy="609741"/>
      </dsp:txXfrm>
    </dsp:sp>
    <dsp:sp modelId="{14086ED0-8327-43C7-8B11-9E4B45204016}">
      <dsp:nvSpPr>
        <dsp:cNvPr id="0" name=""/>
        <dsp:cNvSpPr/>
      </dsp:nvSpPr>
      <dsp:spPr>
        <a:xfrm rot="5400000">
          <a:off x="4067976" y="3327463"/>
          <a:ext cx="113344" cy="1133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770569"/>
            <a:satOff val="0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805E9-1D2B-4EF3-A67D-44E032696424}">
      <dsp:nvSpPr>
        <dsp:cNvPr id="0" name=""/>
        <dsp:cNvSpPr/>
      </dsp:nvSpPr>
      <dsp:spPr>
        <a:xfrm>
          <a:off x="1655764" y="3497479"/>
          <a:ext cx="4937767" cy="647681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63584"/>
              <a:satOff val="-3336"/>
              <a:lumOff val="-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Read at end of 2nd incubation</a:t>
          </a:r>
          <a:endParaRPr lang="en-US" sz="2400" kern="1200" dirty="0">
            <a:solidFill>
              <a:schemeClr val="bg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74734" y="3516449"/>
        <a:ext cx="4899827" cy="6097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0044-8835-49BB-B5A8-639A6E34EBA2}">
      <dsp:nvSpPr>
        <dsp:cNvPr id="0" name=""/>
        <dsp:cNvSpPr/>
      </dsp:nvSpPr>
      <dsp:spPr>
        <a:xfrm>
          <a:off x="4912" y="339241"/>
          <a:ext cx="2314385" cy="23143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D5301-2CDE-4097-BC36-60AD14E617B5}">
      <dsp:nvSpPr>
        <dsp:cNvPr id="0" name=""/>
        <dsp:cNvSpPr/>
      </dsp:nvSpPr>
      <dsp:spPr>
        <a:xfrm>
          <a:off x="381672" y="1727872"/>
          <a:ext cx="2314385" cy="2314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Manufactures, processes, and packages according to 21 CFR 820</a:t>
          </a:r>
        </a:p>
      </dsp:txBody>
      <dsp:txXfrm>
        <a:off x="449458" y="1795658"/>
        <a:ext cx="2178813" cy="2178813"/>
      </dsp:txXfrm>
    </dsp:sp>
    <dsp:sp modelId="{9CEA0168-DFD5-4414-86D4-27E227BC92D0}">
      <dsp:nvSpPr>
        <dsp:cNvPr id="0" name=""/>
        <dsp:cNvSpPr/>
      </dsp:nvSpPr>
      <dsp:spPr>
        <a:xfrm>
          <a:off x="2765099" y="1218377"/>
          <a:ext cx="445801" cy="556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65099" y="1329600"/>
        <a:ext cx="312061" cy="333668"/>
      </dsp:txXfrm>
    </dsp:sp>
    <dsp:sp modelId="{82A9156C-FAAD-41FF-BF97-A29EFA8D0031}">
      <dsp:nvSpPr>
        <dsp:cNvPr id="0" name=""/>
        <dsp:cNvSpPr/>
      </dsp:nvSpPr>
      <dsp:spPr>
        <a:xfrm>
          <a:off x="3593017" y="339241"/>
          <a:ext cx="2314385" cy="23143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5860" t="1201" r="-22140" b="-1201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D7D8A-7DBC-46C1-B7DD-2CA13A596C0C}">
      <dsp:nvSpPr>
        <dsp:cNvPr id="0" name=""/>
        <dsp:cNvSpPr/>
      </dsp:nvSpPr>
      <dsp:spPr>
        <a:xfrm>
          <a:off x="3969777" y="1727872"/>
          <a:ext cx="2314385" cy="2314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Has an ISO Certificate of Registration as an ISO 9001 or ISO 13485 facility</a:t>
          </a:r>
        </a:p>
      </dsp:txBody>
      <dsp:txXfrm>
        <a:off x="4037563" y="1795658"/>
        <a:ext cx="2178813" cy="2178813"/>
      </dsp:txXfrm>
    </dsp:sp>
    <dsp:sp modelId="{ABE4F525-E21D-4EE1-BB2C-0EA2EF2F180D}">
      <dsp:nvSpPr>
        <dsp:cNvPr id="0" name=""/>
        <dsp:cNvSpPr/>
      </dsp:nvSpPr>
      <dsp:spPr>
        <a:xfrm>
          <a:off x="6353204" y="1218377"/>
          <a:ext cx="445801" cy="556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2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53204" y="1329600"/>
        <a:ext cx="312061" cy="333668"/>
      </dsp:txXfrm>
    </dsp:sp>
    <dsp:sp modelId="{F3D70845-FFBB-4484-859E-13CC53C68BCF}">
      <dsp:nvSpPr>
        <dsp:cNvPr id="0" name=""/>
        <dsp:cNvSpPr/>
      </dsp:nvSpPr>
      <dsp:spPr>
        <a:xfrm>
          <a:off x="7181122" y="339241"/>
          <a:ext cx="2314385" cy="23143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164F-9B1C-4E19-AB1A-0FD68990E521}">
      <dsp:nvSpPr>
        <dsp:cNvPr id="0" name=""/>
        <dsp:cNvSpPr/>
      </dsp:nvSpPr>
      <dsp:spPr>
        <a:xfrm>
          <a:off x="7557882" y="1727872"/>
          <a:ext cx="2314385" cy="23143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Registered with the Food and Drug Administration</a:t>
          </a:r>
        </a:p>
      </dsp:txBody>
      <dsp:txXfrm>
        <a:off x="7625668" y="1795658"/>
        <a:ext cx="2178813" cy="2178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724FD-5BB6-4554-AACB-2FE3F8B6ED9F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6AB3-4F31-40CB-955A-AAD5605E1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2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6AB3-4F31-40CB-955A-AAD5605E10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4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6AB3-4F31-40CB-955A-AAD5605E10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1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6AB3-4F31-40CB-955A-AAD5605E10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0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does not specify to read after the first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6AB3-4F31-40CB-955A-AAD5605E10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8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does not specify to read after the first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6AB3-4F31-40CB-955A-AAD5605E10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5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does not specify to read after the first incubation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6AB3-4F31-40CB-955A-AAD5605E10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revers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CF01-CE66-8E71-4D0A-969FC25E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2095501"/>
            <a:ext cx="5719246" cy="156529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9931E-8A5C-B054-46A8-ECC61356F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80" y="3837707"/>
            <a:ext cx="5719246" cy="69632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A04E60-10D4-0D5D-D995-057420BD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45" y="5654347"/>
            <a:ext cx="2466000" cy="306200"/>
          </a:xfrm>
          <a:prstGeom prst="rect">
            <a:avLst/>
          </a:prstGeom>
        </p:spPr>
      </p:pic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4BEAC296-BC9F-CEF2-6D92-6BE2A91A53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185024" y="0"/>
            <a:ext cx="5006975" cy="6858000"/>
          </a:xfrm>
          <a:custGeom>
            <a:avLst/>
            <a:gdLst>
              <a:gd name="connsiteX0" fmla="*/ 0 w 3594100"/>
              <a:gd name="connsiteY0" fmla="*/ 0 h 6858000"/>
              <a:gd name="connsiteX1" fmla="*/ 3594100 w 3594100"/>
              <a:gd name="connsiteY1" fmla="*/ 0 h 6858000"/>
              <a:gd name="connsiteX2" fmla="*/ 3594100 w 3594100"/>
              <a:gd name="connsiteY2" fmla="*/ 6858000 h 6858000"/>
              <a:gd name="connsiteX3" fmla="*/ 0 w 3594100"/>
              <a:gd name="connsiteY3" fmla="*/ 6858000 h 6858000"/>
              <a:gd name="connsiteX4" fmla="*/ 0 w 3594100"/>
              <a:gd name="connsiteY4" fmla="*/ 0 h 6858000"/>
              <a:gd name="connsiteX0" fmla="*/ 0 w 3594100"/>
              <a:gd name="connsiteY0" fmla="*/ 0 h 6858000"/>
              <a:gd name="connsiteX1" fmla="*/ 3594100 w 3594100"/>
              <a:gd name="connsiteY1" fmla="*/ 0 h 6858000"/>
              <a:gd name="connsiteX2" fmla="*/ 3594100 w 3594100"/>
              <a:gd name="connsiteY2" fmla="*/ 6858000 h 6858000"/>
              <a:gd name="connsiteX3" fmla="*/ 0 w 3594100"/>
              <a:gd name="connsiteY3" fmla="*/ 6858000 h 6858000"/>
              <a:gd name="connsiteX4" fmla="*/ 0 w 3594100"/>
              <a:gd name="connsiteY4" fmla="*/ 3340100 h 6858000"/>
              <a:gd name="connsiteX5" fmla="*/ 0 w 3594100"/>
              <a:gd name="connsiteY5" fmla="*/ 0 h 6858000"/>
              <a:gd name="connsiteX0" fmla="*/ 140970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1409700 w 5003800"/>
              <a:gd name="connsiteY3" fmla="*/ 6858000 h 6858000"/>
              <a:gd name="connsiteX4" fmla="*/ 0 w 5003800"/>
              <a:gd name="connsiteY4" fmla="*/ 3251200 h 6858000"/>
              <a:gd name="connsiteX5" fmla="*/ 1409700 w 5003800"/>
              <a:gd name="connsiteY5" fmla="*/ 0 h 6858000"/>
              <a:gd name="connsiteX0" fmla="*/ 140970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1409700 w 5003800"/>
              <a:gd name="connsiteY3" fmla="*/ 6858000 h 6858000"/>
              <a:gd name="connsiteX4" fmla="*/ 0 w 5003800"/>
              <a:gd name="connsiteY4" fmla="*/ 3251200 h 6858000"/>
              <a:gd name="connsiteX5" fmla="*/ 1409700 w 5003800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6975" h="6858000">
                <a:moveTo>
                  <a:pt x="1412875" y="0"/>
                </a:moveTo>
                <a:lnTo>
                  <a:pt x="5006975" y="0"/>
                </a:lnTo>
                <a:lnTo>
                  <a:pt x="5006975" y="6858000"/>
                </a:lnTo>
                <a:lnTo>
                  <a:pt x="1412875" y="6858000"/>
                </a:lnTo>
                <a:cubicBezTo>
                  <a:pt x="347998" y="5776576"/>
                  <a:pt x="0" y="4578350"/>
                  <a:pt x="0" y="3435350"/>
                </a:cubicBezTo>
                <a:cubicBezTo>
                  <a:pt x="0" y="2292350"/>
                  <a:pt x="375708" y="1114522"/>
                  <a:pt x="1412875" y="0"/>
                </a:cubicBezTo>
                <a:close/>
              </a:path>
            </a:pathLst>
          </a:custGeom>
          <a:noFill/>
        </p:spPr>
        <p:txBody>
          <a:bodyPr lIns="72000" tIns="72000" rIns="72000" bIns="72000"/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CED9ED-B6EB-2E9E-AC04-00CB1AF03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0000" y="900000"/>
            <a:ext cx="2448000" cy="5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787C634-7E47-8E9D-FCF2-29D8DA55E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65200"/>
            <a:ext cx="6798034" cy="8928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593C606-3CA1-E536-B61D-BFED47DB34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9853" y="0"/>
            <a:ext cx="8312147" cy="379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00A97-7259-CB90-64E4-B36D6F1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135B-BD42-580F-59AD-291D10B7D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5264155" cy="3529249"/>
          </a:xfrm>
        </p:spPr>
        <p:txBody>
          <a:bodyPr>
            <a:noAutofit/>
          </a:bodyPr>
          <a:lstStyle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E74F8-C24E-F75A-596B-A6943C430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796" y="1470319"/>
            <a:ext cx="10752479" cy="338554"/>
          </a:xfrm>
          <a:noFill/>
        </p:spPr>
        <p:txBody>
          <a:bodyPr>
            <a:spAutoFit/>
          </a:bodyPr>
          <a:lstStyle>
            <a:lvl1pPr>
              <a:defRPr sz="2200">
                <a:solidFill>
                  <a:schemeClr val="accent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B0D531-F0B1-5C72-E0AE-BBB4530A4BB4}"/>
              </a:ext>
            </a:extLst>
          </p:cNvPr>
          <p:cNvCxnSpPr/>
          <p:nvPr userDrawn="1"/>
        </p:nvCxnSpPr>
        <p:spPr>
          <a:xfrm>
            <a:off x="720000" y="6236280"/>
            <a:ext cx="8868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E4587B-E01A-E72D-8D8D-0F1053684B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7119" y="2079699"/>
            <a:ext cx="5264155" cy="35292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3F8DE51-94F3-C463-F0C0-4BB1E60252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8440" y="6278842"/>
            <a:ext cx="8868600" cy="184666"/>
          </a:xfrm>
        </p:spPr>
        <p:txBody>
          <a:bodyPr>
            <a:spAutoFit/>
          </a:bodyPr>
          <a:lstStyle/>
          <a:p>
            <a:r>
              <a:rPr lang="en-GB"/>
              <a:t>[Insert/Header &amp; Footer]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8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0A97-7259-CB90-64E4-B36D6F1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600" y="277745"/>
            <a:ext cx="5266081" cy="110799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E74F8-C24E-F75A-596B-A6943C430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600" y="1470319"/>
            <a:ext cx="5266081" cy="338554"/>
          </a:xfrm>
          <a:noFill/>
        </p:spPr>
        <p:txBody>
          <a:bodyPr>
            <a:spAutoFit/>
          </a:bodyPr>
          <a:lstStyle>
            <a:lvl1pPr>
              <a:defRPr sz="2200">
                <a:solidFill>
                  <a:schemeClr val="accent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E4587B-E01A-E72D-8D8D-0F1053684B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2600" y="2422599"/>
            <a:ext cx="5264155" cy="35292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7D7DCE7-6243-B5B4-DFAC-DB44BF4AAC3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9927" y="-1779"/>
            <a:ext cx="5507276" cy="6872480"/>
          </a:xfrm>
          <a:custGeom>
            <a:avLst/>
            <a:gdLst>
              <a:gd name="connsiteX0" fmla="*/ 0 w 9518400"/>
              <a:gd name="connsiteY0" fmla="*/ 4759200 h 9518400"/>
              <a:gd name="connsiteX1" fmla="*/ 4759200 w 9518400"/>
              <a:gd name="connsiteY1" fmla="*/ 0 h 9518400"/>
              <a:gd name="connsiteX2" fmla="*/ 9518400 w 9518400"/>
              <a:gd name="connsiteY2" fmla="*/ 4759200 h 9518400"/>
              <a:gd name="connsiteX3" fmla="*/ 4759200 w 9518400"/>
              <a:gd name="connsiteY3" fmla="*/ 9518400 h 9518400"/>
              <a:gd name="connsiteX4" fmla="*/ 0 w 9518400"/>
              <a:gd name="connsiteY4" fmla="*/ 4759200 h 9518400"/>
              <a:gd name="connsiteX0" fmla="*/ 4759200 w 9518400"/>
              <a:gd name="connsiteY0" fmla="*/ 0 h 9518400"/>
              <a:gd name="connsiteX1" fmla="*/ 9518400 w 9518400"/>
              <a:gd name="connsiteY1" fmla="*/ 4759200 h 9518400"/>
              <a:gd name="connsiteX2" fmla="*/ 4759200 w 9518400"/>
              <a:gd name="connsiteY2" fmla="*/ 9518400 h 9518400"/>
              <a:gd name="connsiteX3" fmla="*/ 0 w 9518400"/>
              <a:gd name="connsiteY3" fmla="*/ 4759200 h 9518400"/>
              <a:gd name="connsiteX4" fmla="*/ 4850640 w 9518400"/>
              <a:gd name="connsiteY4" fmla="*/ 91440 h 9518400"/>
              <a:gd name="connsiteX0" fmla="*/ 4759200 w 9654162"/>
              <a:gd name="connsiteY0" fmla="*/ 0 h 9518400"/>
              <a:gd name="connsiteX1" fmla="*/ 8041459 w 9654162"/>
              <a:gd name="connsiteY1" fmla="*/ 1330200 h 9518400"/>
              <a:gd name="connsiteX2" fmla="*/ 9518400 w 9654162"/>
              <a:gd name="connsiteY2" fmla="*/ 4759200 h 9518400"/>
              <a:gd name="connsiteX3" fmla="*/ 4759200 w 9654162"/>
              <a:gd name="connsiteY3" fmla="*/ 9518400 h 9518400"/>
              <a:gd name="connsiteX4" fmla="*/ 0 w 9654162"/>
              <a:gd name="connsiteY4" fmla="*/ 4759200 h 9518400"/>
              <a:gd name="connsiteX5" fmla="*/ 4850640 w 9654162"/>
              <a:gd name="connsiteY5" fmla="*/ 91440 h 9518400"/>
              <a:gd name="connsiteX0" fmla="*/ 4759200 w 9526972"/>
              <a:gd name="connsiteY0" fmla="*/ 0 h 9673903"/>
              <a:gd name="connsiteX1" fmla="*/ 8041459 w 9526972"/>
              <a:gd name="connsiteY1" fmla="*/ 1330200 h 9673903"/>
              <a:gd name="connsiteX2" fmla="*/ 9518400 w 9526972"/>
              <a:gd name="connsiteY2" fmla="*/ 4759200 h 9673903"/>
              <a:gd name="connsiteX3" fmla="*/ 7444559 w 9526972"/>
              <a:gd name="connsiteY3" fmla="*/ 8175500 h 9673903"/>
              <a:gd name="connsiteX4" fmla="*/ 4759200 w 9526972"/>
              <a:gd name="connsiteY4" fmla="*/ 9518400 h 9673903"/>
              <a:gd name="connsiteX5" fmla="*/ 0 w 9526972"/>
              <a:gd name="connsiteY5" fmla="*/ 4759200 h 9673903"/>
              <a:gd name="connsiteX6" fmla="*/ 4850640 w 9526972"/>
              <a:gd name="connsiteY6" fmla="*/ 91440 h 9673903"/>
              <a:gd name="connsiteX0" fmla="*/ 4759200 w 9526972"/>
              <a:gd name="connsiteY0" fmla="*/ 0 h 9675911"/>
              <a:gd name="connsiteX1" fmla="*/ 8041459 w 9526972"/>
              <a:gd name="connsiteY1" fmla="*/ 1330200 h 9675911"/>
              <a:gd name="connsiteX2" fmla="*/ 9518400 w 9526972"/>
              <a:gd name="connsiteY2" fmla="*/ 4759200 h 9675911"/>
              <a:gd name="connsiteX3" fmla="*/ 8079559 w 9526972"/>
              <a:gd name="connsiteY3" fmla="*/ 8188200 h 9675911"/>
              <a:gd name="connsiteX4" fmla="*/ 4759200 w 9526972"/>
              <a:gd name="connsiteY4" fmla="*/ 9518400 h 9675911"/>
              <a:gd name="connsiteX5" fmla="*/ 0 w 9526972"/>
              <a:gd name="connsiteY5" fmla="*/ 4759200 h 9675911"/>
              <a:gd name="connsiteX6" fmla="*/ 4850640 w 9526972"/>
              <a:gd name="connsiteY6" fmla="*/ 91440 h 9675911"/>
              <a:gd name="connsiteX0" fmla="*/ 4759200 w 9526972"/>
              <a:gd name="connsiteY0" fmla="*/ 0 h 9675911"/>
              <a:gd name="connsiteX1" fmla="*/ 8041459 w 9526972"/>
              <a:gd name="connsiteY1" fmla="*/ 1330200 h 9675911"/>
              <a:gd name="connsiteX2" fmla="*/ 9518400 w 9526972"/>
              <a:gd name="connsiteY2" fmla="*/ 4759200 h 9675911"/>
              <a:gd name="connsiteX3" fmla="*/ 8079559 w 9526972"/>
              <a:gd name="connsiteY3" fmla="*/ 8188200 h 9675911"/>
              <a:gd name="connsiteX4" fmla="*/ 4759200 w 9526972"/>
              <a:gd name="connsiteY4" fmla="*/ 9518400 h 9675911"/>
              <a:gd name="connsiteX5" fmla="*/ 0 w 9526972"/>
              <a:gd name="connsiteY5" fmla="*/ 4759200 h 9675911"/>
              <a:gd name="connsiteX6" fmla="*/ 4850640 w 9526972"/>
              <a:gd name="connsiteY6" fmla="*/ 91440 h 9675911"/>
              <a:gd name="connsiteX0" fmla="*/ 4759200 w 9526972"/>
              <a:gd name="connsiteY0" fmla="*/ 0 h 8188200"/>
              <a:gd name="connsiteX1" fmla="*/ 8041459 w 9526972"/>
              <a:gd name="connsiteY1" fmla="*/ 1330200 h 8188200"/>
              <a:gd name="connsiteX2" fmla="*/ 9518400 w 9526972"/>
              <a:gd name="connsiteY2" fmla="*/ 4759200 h 8188200"/>
              <a:gd name="connsiteX3" fmla="*/ 8079559 w 9526972"/>
              <a:gd name="connsiteY3" fmla="*/ 8188200 h 8188200"/>
              <a:gd name="connsiteX4" fmla="*/ 0 w 9526972"/>
              <a:gd name="connsiteY4" fmla="*/ 4759200 h 8188200"/>
              <a:gd name="connsiteX5" fmla="*/ 4850640 w 9526972"/>
              <a:gd name="connsiteY5" fmla="*/ 91440 h 8188200"/>
              <a:gd name="connsiteX0" fmla="*/ 1390222 w 6157994"/>
              <a:gd name="connsiteY0" fmla="*/ 0 h 8750619"/>
              <a:gd name="connsiteX1" fmla="*/ 4672481 w 6157994"/>
              <a:gd name="connsiteY1" fmla="*/ 1330200 h 8750619"/>
              <a:gd name="connsiteX2" fmla="*/ 6149422 w 6157994"/>
              <a:gd name="connsiteY2" fmla="*/ 4759200 h 8750619"/>
              <a:gd name="connsiteX3" fmla="*/ 4710581 w 6157994"/>
              <a:gd name="connsiteY3" fmla="*/ 8188200 h 8750619"/>
              <a:gd name="connsiteX4" fmla="*/ 618822 w 6157994"/>
              <a:gd name="connsiteY4" fmla="*/ 8137400 h 8750619"/>
              <a:gd name="connsiteX5" fmla="*/ 1481662 w 6157994"/>
              <a:gd name="connsiteY5" fmla="*/ 91440 h 8750619"/>
              <a:gd name="connsiteX0" fmla="*/ 1390222 w 6157994"/>
              <a:gd name="connsiteY0" fmla="*/ 0 h 8750619"/>
              <a:gd name="connsiteX1" fmla="*/ 4672481 w 6157994"/>
              <a:gd name="connsiteY1" fmla="*/ 1330200 h 8750619"/>
              <a:gd name="connsiteX2" fmla="*/ 6149422 w 6157994"/>
              <a:gd name="connsiteY2" fmla="*/ 4759200 h 8750619"/>
              <a:gd name="connsiteX3" fmla="*/ 4710581 w 6157994"/>
              <a:gd name="connsiteY3" fmla="*/ 8188200 h 8750619"/>
              <a:gd name="connsiteX4" fmla="*/ 618822 w 6157994"/>
              <a:gd name="connsiteY4" fmla="*/ 8137400 h 8750619"/>
              <a:gd name="connsiteX5" fmla="*/ 1481662 w 6157994"/>
              <a:gd name="connsiteY5" fmla="*/ 91440 h 8750619"/>
              <a:gd name="connsiteX0" fmla="*/ 1390222 w 6157994"/>
              <a:gd name="connsiteY0" fmla="*/ 0 h 8188200"/>
              <a:gd name="connsiteX1" fmla="*/ 4672481 w 6157994"/>
              <a:gd name="connsiteY1" fmla="*/ 1330200 h 8188200"/>
              <a:gd name="connsiteX2" fmla="*/ 6149422 w 6157994"/>
              <a:gd name="connsiteY2" fmla="*/ 4759200 h 8188200"/>
              <a:gd name="connsiteX3" fmla="*/ 4710581 w 6157994"/>
              <a:gd name="connsiteY3" fmla="*/ 8188200 h 8188200"/>
              <a:gd name="connsiteX4" fmla="*/ 618822 w 6157994"/>
              <a:gd name="connsiteY4" fmla="*/ 8137400 h 8188200"/>
              <a:gd name="connsiteX5" fmla="*/ 1481662 w 6157994"/>
              <a:gd name="connsiteY5" fmla="*/ 91440 h 8188200"/>
              <a:gd name="connsiteX0" fmla="*/ 1390222 w 6157994"/>
              <a:gd name="connsiteY0" fmla="*/ 0 h 8188200"/>
              <a:gd name="connsiteX1" fmla="*/ 4672481 w 6157994"/>
              <a:gd name="connsiteY1" fmla="*/ 1330200 h 8188200"/>
              <a:gd name="connsiteX2" fmla="*/ 6149422 w 6157994"/>
              <a:gd name="connsiteY2" fmla="*/ 4759200 h 8188200"/>
              <a:gd name="connsiteX3" fmla="*/ 4710581 w 6157994"/>
              <a:gd name="connsiteY3" fmla="*/ 8188200 h 8188200"/>
              <a:gd name="connsiteX4" fmla="*/ 618822 w 6157994"/>
              <a:gd name="connsiteY4" fmla="*/ 8137400 h 8188200"/>
              <a:gd name="connsiteX5" fmla="*/ 1481662 w 6157994"/>
              <a:gd name="connsiteY5" fmla="*/ 91440 h 8188200"/>
              <a:gd name="connsiteX6" fmla="*/ 1390222 w 6157994"/>
              <a:gd name="connsiteY6" fmla="*/ 0 h 8188200"/>
              <a:gd name="connsiteX0" fmla="*/ 979885 w 5747657"/>
              <a:gd name="connsiteY0" fmla="*/ 382908 h 8571108"/>
              <a:gd name="connsiteX1" fmla="*/ 4262144 w 5747657"/>
              <a:gd name="connsiteY1" fmla="*/ 1713108 h 8571108"/>
              <a:gd name="connsiteX2" fmla="*/ 5739085 w 5747657"/>
              <a:gd name="connsiteY2" fmla="*/ 5142108 h 8571108"/>
              <a:gd name="connsiteX3" fmla="*/ 4300244 w 5747657"/>
              <a:gd name="connsiteY3" fmla="*/ 8571108 h 8571108"/>
              <a:gd name="connsiteX4" fmla="*/ 208485 w 5747657"/>
              <a:gd name="connsiteY4" fmla="*/ 8520308 h 8571108"/>
              <a:gd name="connsiteX5" fmla="*/ 979885 w 5747657"/>
              <a:gd name="connsiteY5" fmla="*/ 382908 h 8571108"/>
              <a:gd name="connsiteX0" fmla="*/ 503859 w 5957431"/>
              <a:gd name="connsiteY0" fmla="*/ 724405 h 7591805"/>
              <a:gd name="connsiteX1" fmla="*/ 4471918 w 5957431"/>
              <a:gd name="connsiteY1" fmla="*/ 733805 h 7591805"/>
              <a:gd name="connsiteX2" fmla="*/ 5948859 w 5957431"/>
              <a:gd name="connsiteY2" fmla="*/ 4162805 h 7591805"/>
              <a:gd name="connsiteX3" fmla="*/ 4510018 w 5957431"/>
              <a:gd name="connsiteY3" fmla="*/ 7591805 h 7591805"/>
              <a:gd name="connsiteX4" fmla="*/ 418259 w 5957431"/>
              <a:gd name="connsiteY4" fmla="*/ 7541005 h 7591805"/>
              <a:gd name="connsiteX5" fmla="*/ 503859 w 5957431"/>
              <a:gd name="connsiteY5" fmla="*/ 724405 h 7591805"/>
              <a:gd name="connsiteX0" fmla="*/ 319144 w 5772716"/>
              <a:gd name="connsiteY0" fmla="*/ 724405 h 7591805"/>
              <a:gd name="connsiteX1" fmla="*/ 4287203 w 5772716"/>
              <a:gd name="connsiteY1" fmla="*/ 733805 h 7591805"/>
              <a:gd name="connsiteX2" fmla="*/ 5764144 w 5772716"/>
              <a:gd name="connsiteY2" fmla="*/ 4162805 h 7591805"/>
              <a:gd name="connsiteX3" fmla="*/ 4325303 w 5772716"/>
              <a:gd name="connsiteY3" fmla="*/ 7591805 h 7591805"/>
              <a:gd name="connsiteX4" fmla="*/ 233544 w 5772716"/>
              <a:gd name="connsiteY4" fmla="*/ 7541005 h 7591805"/>
              <a:gd name="connsiteX5" fmla="*/ 319144 w 5772716"/>
              <a:gd name="connsiteY5" fmla="*/ 724405 h 7591805"/>
              <a:gd name="connsiteX0" fmla="*/ 85600 w 5539172"/>
              <a:gd name="connsiteY0" fmla="*/ 724405 h 7591805"/>
              <a:gd name="connsiteX1" fmla="*/ 4053659 w 5539172"/>
              <a:gd name="connsiteY1" fmla="*/ 733805 h 7591805"/>
              <a:gd name="connsiteX2" fmla="*/ 5530600 w 5539172"/>
              <a:gd name="connsiteY2" fmla="*/ 4162805 h 7591805"/>
              <a:gd name="connsiteX3" fmla="*/ 4091759 w 5539172"/>
              <a:gd name="connsiteY3" fmla="*/ 7591805 h 7591805"/>
              <a:gd name="connsiteX4" fmla="*/ 0 w 5539172"/>
              <a:gd name="connsiteY4" fmla="*/ 7541005 h 7591805"/>
              <a:gd name="connsiteX5" fmla="*/ 85600 w 5539172"/>
              <a:gd name="connsiteY5" fmla="*/ 724405 h 7591805"/>
              <a:gd name="connsiteX0" fmla="*/ 85600 w 5539172"/>
              <a:gd name="connsiteY0" fmla="*/ 724405 h 7604505"/>
              <a:gd name="connsiteX1" fmla="*/ 4053659 w 5539172"/>
              <a:gd name="connsiteY1" fmla="*/ 733805 h 7604505"/>
              <a:gd name="connsiteX2" fmla="*/ 5530600 w 5539172"/>
              <a:gd name="connsiteY2" fmla="*/ 4162805 h 7604505"/>
              <a:gd name="connsiteX3" fmla="*/ 4040959 w 5539172"/>
              <a:gd name="connsiteY3" fmla="*/ 7604505 h 7604505"/>
              <a:gd name="connsiteX4" fmla="*/ 0 w 5539172"/>
              <a:gd name="connsiteY4" fmla="*/ 7541005 h 7604505"/>
              <a:gd name="connsiteX5" fmla="*/ 85600 w 5539172"/>
              <a:gd name="connsiteY5" fmla="*/ 724405 h 7604505"/>
              <a:gd name="connsiteX0" fmla="*/ 47500 w 5539172"/>
              <a:gd name="connsiteY0" fmla="*/ 724405 h 7604505"/>
              <a:gd name="connsiteX1" fmla="*/ 4053659 w 5539172"/>
              <a:gd name="connsiteY1" fmla="*/ 733805 h 7604505"/>
              <a:gd name="connsiteX2" fmla="*/ 5530600 w 5539172"/>
              <a:gd name="connsiteY2" fmla="*/ 4162805 h 7604505"/>
              <a:gd name="connsiteX3" fmla="*/ 4040959 w 5539172"/>
              <a:gd name="connsiteY3" fmla="*/ 7604505 h 7604505"/>
              <a:gd name="connsiteX4" fmla="*/ 0 w 5539172"/>
              <a:gd name="connsiteY4" fmla="*/ 7541005 h 7604505"/>
              <a:gd name="connsiteX5" fmla="*/ 47500 w 5539172"/>
              <a:gd name="connsiteY5" fmla="*/ 724405 h 7604505"/>
              <a:gd name="connsiteX0" fmla="*/ 47500 w 5539172"/>
              <a:gd name="connsiteY0" fmla="*/ 335344 h 7215444"/>
              <a:gd name="connsiteX1" fmla="*/ 4053659 w 5539172"/>
              <a:gd name="connsiteY1" fmla="*/ 344744 h 7215444"/>
              <a:gd name="connsiteX2" fmla="*/ 5530600 w 5539172"/>
              <a:gd name="connsiteY2" fmla="*/ 3773744 h 7215444"/>
              <a:gd name="connsiteX3" fmla="*/ 4040959 w 5539172"/>
              <a:gd name="connsiteY3" fmla="*/ 7215444 h 7215444"/>
              <a:gd name="connsiteX4" fmla="*/ 0 w 5539172"/>
              <a:gd name="connsiteY4" fmla="*/ 7151944 h 7215444"/>
              <a:gd name="connsiteX5" fmla="*/ 47500 w 5539172"/>
              <a:gd name="connsiteY5" fmla="*/ 335344 h 7215444"/>
              <a:gd name="connsiteX0" fmla="*/ 47500 w 5539172"/>
              <a:gd name="connsiteY0" fmla="*/ 0 h 6880100"/>
              <a:gd name="connsiteX1" fmla="*/ 4053659 w 5539172"/>
              <a:gd name="connsiteY1" fmla="*/ 9400 h 6880100"/>
              <a:gd name="connsiteX2" fmla="*/ 5530600 w 5539172"/>
              <a:gd name="connsiteY2" fmla="*/ 3438400 h 6880100"/>
              <a:gd name="connsiteX3" fmla="*/ 4040959 w 5539172"/>
              <a:gd name="connsiteY3" fmla="*/ 6880100 h 6880100"/>
              <a:gd name="connsiteX4" fmla="*/ 0 w 5539172"/>
              <a:gd name="connsiteY4" fmla="*/ 6816600 h 6880100"/>
              <a:gd name="connsiteX5" fmla="*/ 47500 w 5539172"/>
              <a:gd name="connsiteY5" fmla="*/ 0 h 6880100"/>
              <a:gd name="connsiteX0" fmla="*/ 321820 w 5539172"/>
              <a:gd name="connsiteY0" fmla="*/ 546902 h 6870742"/>
              <a:gd name="connsiteX1" fmla="*/ 4053659 w 5539172"/>
              <a:gd name="connsiteY1" fmla="*/ 42 h 6870742"/>
              <a:gd name="connsiteX2" fmla="*/ 5530600 w 5539172"/>
              <a:gd name="connsiteY2" fmla="*/ 3429042 h 6870742"/>
              <a:gd name="connsiteX3" fmla="*/ 4040959 w 5539172"/>
              <a:gd name="connsiteY3" fmla="*/ 6870742 h 6870742"/>
              <a:gd name="connsiteX4" fmla="*/ 0 w 5539172"/>
              <a:gd name="connsiteY4" fmla="*/ 6807242 h 6870742"/>
              <a:gd name="connsiteX5" fmla="*/ 321820 w 5539172"/>
              <a:gd name="connsiteY5" fmla="*/ 546902 h 6870742"/>
              <a:gd name="connsiteX0" fmla="*/ 24640 w 5539172"/>
              <a:gd name="connsiteY0" fmla="*/ 0 h 6872480"/>
              <a:gd name="connsiteX1" fmla="*/ 4053659 w 5539172"/>
              <a:gd name="connsiteY1" fmla="*/ 1780 h 6872480"/>
              <a:gd name="connsiteX2" fmla="*/ 5530600 w 5539172"/>
              <a:gd name="connsiteY2" fmla="*/ 3430780 h 6872480"/>
              <a:gd name="connsiteX3" fmla="*/ 4040959 w 5539172"/>
              <a:gd name="connsiteY3" fmla="*/ 6872480 h 6872480"/>
              <a:gd name="connsiteX4" fmla="*/ 0 w 5539172"/>
              <a:gd name="connsiteY4" fmla="*/ 6808980 h 6872480"/>
              <a:gd name="connsiteX5" fmla="*/ 24640 w 5539172"/>
              <a:gd name="connsiteY5" fmla="*/ 0 h 6872480"/>
              <a:gd name="connsiteX0" fmla="*/ 24640 w 5539172"/>
              <a:gd name="connsiteY0" fmla="*/ 0 h 6872480"/>
              <a:gd name="connsiteX1" fmla="*/ 4053659 w 5539172"/>
              <a:gd name="connsiteY1" fmla="*/ 1780 h 6872480"/>
              <a:gd name="connsiteX2" fmla="*/ 5530600 w 5539172"/>
              <a:gd name="connsiteY2" fmla="*/ 3430780 h 6872480"/>
              <a:gd name="connsiteX3" fmla="*/ 4040959 w 5539172"/>
              <a:gd name="connsiteY3" fmla="*/ 6872480 h 6872480"/>
              <a:gd name="connsiteX4" fmla="*/ 0 w 5539172"/>
              <a:gd name="connsiteY4" fmla="*/ 6808980 h 6872480"/>
              <a:gd name="connsiteX5" fmla="*/ 24640 w 5539172"/>
              <a:gd name="connsiteY5" fmla="*/ 0 h 6872480"/>
              <a:gd name="connsiteX0" fmla="*/ 24640 w 5539979"/>
              <a:gd name="connsiteY0" fmla="*/ 0 h 6872480"/>
              <a:gd name="connsiteX1" fmla="*/ 4129859 w 5539979"/>
              <a:gd name="connsiteY1" fmla="*/ 93220 h 6872480"/>
              <a:gd name="connsiteX2" fmla="*/ 5530600 w 5539979"/>
              <a:gd name="connsiteY2" fmla="*/ 3430780 h 6872480"/>
              <a:gd name="connsiteX3" fmla="*/ 4040959 w 5539979"/>
              <a:gd name="connsiteY3" fmla="*/ 6872480 h 6872480"/>
              <a:gd name="connsiteX4" fmla="*/ 0 w 5539979"/>
              <a:gd name="connsiteY4" fmla="*/ 6808980 h 6872480"/>
              <a:gd name="connsiteX5" fmla="*/ 24640 w 5539979"/>
              <a:gd name="connsiteY5" fmla="*/ 0 h 6872480"/>
              <a:gd name="connsiteX0" fmla="*/ 24640 w 5539148"/>
              <a:gd name="connsiteY0" fmla="*/ 0 h 6872480"/>
              <a:gd name="connsiteX1" fmla="*/ 4051278 w 5539148"/>
              <a:gd name="connsiteY1" fmla="*/ 5113 h 6872480"/>
              <a:gd name="connsiteX2" fmla="*/ 5530600 w 5539148"/>
              <a:gd name="connsiteY2" fmla="*/ 3430780 h 6872480"/>
              <a:gd name="connsiteX3" fmla="*/ 4040959 w 5539148"/>
              <a:gd name="connsiteY3" fmla="*/ 6872480 h 6872480"/>
              <a:gd name="connsiteX4" fmla="*/ 0 w 5539148"/>
              <a:gd name="connsiteY4" fmla="*/ 6808980 h 6872480"/>
              <a:gd name="connsiteX5" fmla="*/ 24640 w 5539148"/>
              <a:gd name="connsiteY5" fmla="*/ 0 h 6872480"/>
              <a:gd name="connsiteX0" fmla="*/ 24640 w 5539148"/>
              <a:gd name="connsiteY0" fmla="*/ 0 h 6872480"/>
              <a:gd name="connsiteX1" fmla="*/ 4051278 w 5539148"/>
              <a:gd name="connsiteY1" fmla="*/ 5113 h 6872480"/>
              <a:gd name="connsiteX2" fmla="*/ 5530600 w 5539148"/>
              <a:gd name="connsiteY2" fmla="*/ 3430780 h 6872480"/>
              <a:gd name="connsiteX3" fmla="*/ 4040959 w 5539148"/>
              <a:gd name="connsiteY3" fmla="*/ 6872480 h 6872480"/>
              <a:gd name="connsiteX4" fmla="*/ 0 w 5539148"/>
              <a:gd name="connsiteY4" fmla="*/ 6808980 h 6872480"/>
              <a:gd name="connsiteX5" fmla="*/ 24640 w 5539148"/>
              <a:gd name="connsiteY5" fmla="*/ 0 h 6872480"/>
              <a:gd name="connsiteX0" fmla="*/ 24640 w 5535496"/>
              <a:gd name="connsiteY0" fmla="*/ 0 h 6872480"/>
              <a:gd name="connsiteX1" fmla="*/ 4051278 w 5535496"/>
              <a:gd name="connsiteY1" fmla="*/ 5113 h 6872480"/>
              <a:gd name="connsiteX2" fmla="*/ 5530600 w 5535496"/>
              <a:gd name="connsiteY2" fmla="*/ 3430780 h 6872480"/>
              <a:gd name="connsiteX3" fmla="*/ 4040959 w 5535496"/>
              <a:gd name="connsiteY3" fmla="*/ 6872480 h 6872480"/>
              <a:gd name="connsiteX4" fmla="*/ 0 w 5535496"/>
              <a:gd name="connsiteY4" fmla="*/ 6808980 h 6872480"/>
              <a:gd name="connsiteX5" fmla="*/ 24640 w 5535496"/>
              <a:gd name="connsiteY5" fmla="*/ 0 h 6872480"/>
              <a:gd name="connsiteX0" fmla="*/ 24640 w 5530635"/>
              <a:gd name="connsiteY0" fmla="*/ 0 h 6872480"/>
              <a:gd name="connsiteX1" fmla="*/ 4051278 w 5530635"/>
              <a:gd name="connsiteY1" fmla="*/ 5113 h 6872480"/>
              <a:gd name="connsiteX2" fmla="*/ 5530600 w 5530635"/>
              <a:gd name="connsiteY2" fmla="*/ 3430780 h 6872480"/>
              <a:gd name="connsiteX3" fmla="*/ 4040959 w 5530635"/>
              <a:gd name="connsiteY3" fmla="*/ 6872480 h 6872480"/>
              <a:gd name="connsiteX4" fmla="*/ 0 w 5530635"/>
              <a:gd name="connsiteY4" fmla="*/ 6808980 h 6872480"/>
              <a:gd name="connsiteX5" fmla="*/ 24640 w 5530635"/>
              <a:gd name="connsiteY5" fmla="*/ 0 h 6872480"/>
              <a:gd name="connsiteX0" fmla="*/ 24640 w 5530675"/>
              <a:gd name="connsiteY0" fmla="*/ 0 h 6872480"/>
              <a:gd name="connsiteX1" fmla="*/ 4051278 w 5530675"/>
              <a:gd name="connsiteY1" fmla="*/ 5113 h 6872480"/>
              <a:gd name="connsiteX2" fmla="*/ 5530600 w 5530675"/>
              <a:gd name="connsiteY2" fmla="*/ 3430780 h 6872480"/>
              <a:gd name="connsiteX3" fmla="*/ 4040959 w 5530675"/>
              <a:gd name="connsiteY3" fmla="*/ 6872480 h 6872480"/>
              <a:gd name="connsiteX4" fmla="*/ 0 w 5530675"/>
              <a:gd name="connsiteY4" fmla="*/ 6808980 h 6872480"/>
              <a:gd name="connsiteX5" fmla="*/ 24640 w 5530675"/>
              <a:gd name="connsiteY5" fmla="*/ 0 h 6872480"/>
              <a:gd name="connsiteX0" fmla="*/ 24640 w 5530600"/>
              <a:gd name="connsiteY0" fmla="*/ 0 h 6872480"/>
              <a:gd name="connsiteX1" fmla="*/ 4051278 w 5530600"/>
              <a:gd name="connsiteY1" fmla="*/ 5113 h 6872480"/>
              <a:gd name="connsiteX2" fmla="*/ 5530600 w 5530600"/>
              <a:gd name="connsiteY2" fmla="*/ 3430780 h 6872480"/>
              <a:gd name="connsiteX3" fmla="*/ 4040959 w 5530600"/>
              <a:gd name="connsiteY3" fmla="*/ 6872480 h 6872480"/>
              <a:gd name="connsiteX4" fmla="*/ 0 w 5530600"/>
              <a:gd name="connsiteY4" fmla="*/ 6808980 h 6872480"/>
              <a:gd name="connsiteX5" fmla="*/ 24640 w 5530600"/>
              <a:gd name="connsiteY5" fmla="*/ 0 h 6872480"/>
              <a:gd name="connsiteX0" fmla="*/ 43690 w 5549650"/>
              <a:gd name="connsiteY0" fmla="*/ 0 h 6893248"/>
              <a:gd name="connsiteX1" fmla="*/ 4070328 w 5549650"/>
              <a:gd name="connsiteY1" fmla="*/ 5113 h 6893248"/>
              <a:gd name="connsiteX2" fmla="*/ 5549650 w 5549650"/>
              <a:gd name="connsiteY2" fmla="*/ 3430780 h 6893248"/>
              <a:gd name="connsiteX3" fmla="*/ 4060009 w 5549650"/>
              <a:gd name="connsiteY3" fmla="*/ 6872480 h 6893248"/>
              <a:gd name="connsiteX4" fmla="*/ 0 w 5549650"/>
              <a:gd name="connsiteY4" fmla="*/ 6875655 h 6893248"/>
              <a:gd name="connsiteX5" fmla="*/ 43690 w 5549650"/>
              <a:gd name="connsiteY5" fmla="*/ 0 h 6893248"/>
              <a:gd name="connsiteX0" fmla="*/ 3192 w 5509152"/>
              <a:gd name="connsiteY0" fmla="*/ 0 h 6872480"/>
              <a:gd name="connsiteX1" fmla="*/ 4029830 w 5509152"/>
              <a:gd name="connsiteY1" fmla="*/ 5113 h 6872480"/>
              <a:gd name="connsiteX2" fmla="*/ 5509152 w 5509152"/>
              <a:gd name="connsiteY2" fmla="*/ 3430780 h 6872480"/>
              <a:gd name="connsiteX3" fmla="*/ 4019511 w 5509152"/>
              <a:gd name="connsiteY3" fmla="*/ 6872480 h 6872480"/>
              <a:gd name="connsiteX4" fmla="*/ 280177 w 5509152"/>
              <a:gd name="connsiteY4" fmla="*/ 6745480 h 6872480"/>
              <a:gd name="connsiteX5" fmla="*/ 3192 w 5509152"/>
              <a:gd name="connsiteY5" fmla="*/ 0 h 6872480"/>
              <a:gd name="connsiteX0" fmla="*/ 10404 w 5516364"/>
              <a:gd name="connsiteY0" fmla="*/ 0 h 6872480"/>
              <a:gd name="connsiteX1" fmla="*/ 4037042 w 5516364"/>
              <a:gd name="connsiteY1" fmla="*/ 5113 h 6872480"/>
              <a:gd name="connsiteX2" fmla="*/ 5516364 w 5516364"/>
              <a:gd name="connsiteY2" fmla="*/ 3430780 h 6872480"/>
              <a:gd name="connsiteX3" fmla="*/ 4026723 w 5516364"/>
              <a:gd name="connsiteY3" fmla="*/ 6872480 h 6872480"/>
              <a:gd name="connsiteX4" fmla="*/ 20689 w 5516364"/>
              <a:gd name="connsiteY4" fmla="*/ 6859780 h 6872480"/>
              <a:gd name="connsiteX5" fmla="*/ 10404 w 5516364"/>
              <a:gd name="connsiteY5" fmla="*/ 0 h 6872480"/>
              <a:gd name="connsiteX0" fmla="*/ 14821 w 5520781"/>
              <a:gd name="connsiteY0" fmla="*/ 0 h 6872480"/>
              <a:gd name="connsiteX1" fmla="*/ 4041459 w 5520781"/>
              <a:gd name="connsiteY1" fmla="*/ 5113 h 6872480"/>
              <a:gd name="connsiteX2" fmla="*/ 5520781 w 5520781"/>
              <a:gd name="connsiteY2" fmla="*/ 3430780 h 6872480"/>
              <a:gd name="connsiteX3" fmla="*/ 4031140 w 5520781"/>
              <a:gd name="connsiteY3" fmla="*/ 6872480 h 6872480"/>
              <a:gd name="connsiteX4" fmla="*/ 25106 w 5520781"/>
              <a:gd name="connsiteY4" fmla="*/ 6859780 h 6872480"/>
              <a:gd name="connsiteX5" fmla="*/ 14821 w 5520781"/>
              <a:gd name="connsiteY5" fmla="*/ 0 h 6872480"/>
              <a:gd name="connsiteX0" fmla="*/ 0 w 5505960"/>
              <a:gd name="connsiteY0" fmla="*/ 0 h 6872480"/>
              <a:gd name="connsiteX1" fmla="*/ 4026638 w 5505960"/>
              <a:gd name="connsiteY1" fmla="*/ 5113 h 6872480"/>
              <a:gd name="connsiteX2" fmla="*/ 5505960 w 5505960"/>
              <a:gd name="connsiteY2" fmla="*/ 3430780 h 6872480"/>
              <a:gd name="connsiteX3" fmla="*/ 4016319 w 5505960"/>
              <a:gd name="connsiteY3" fmla="*/ 6872480 h 6872480"/>
              <a:gd name="connsiteX4" fmla="*/ 10285 w 5505960"/>
              <a:gd name="connsiteY4" fmla="*/ 6859780 h 6872480"/>
              <a:gd name="connsiteX5" fmla="*/ 0 w 5505960"/>
              <a:gd name="connsiteY5" fmla="*/ 0 h 6872480"/>
              <a:gd name="connsiteX0" fmla="*/ 0 w 5505960"/>
              <a:gd name="connsiteY0" fmla="*/ 0 h 6872480"/>
              <a:gd name="connsiteX1" fmla="*/ 4026638 w 5505960"/>
              <a:gd name="connsiteY1" fmla="*/ 5113 h 6872480"/>
              <a:gd name="connsiteX2" fmla="*/ 5505960 w 5505960"/>
              <a:gd name="connsiteY2" fmla="*/ 3430780 h 6872480"/>
              <a:gd name="connsiteX3" fmla="*/ 4016319 w 5505960"/>
              <a:gd name="connsiteY3" fmla="*/ 6872480 h 6872480"/>
              <a:gd name="connsiteX4" fmla="*/ 10285 w 5505960"/>
              <a:gd name="connsiteY4" fmla="*/ 6859780 h 6872480"/>
              <a:gd name="connsiteX5" fmla="*/ 0 w 5505960"/>
              <a:gd name="connsiteY5" fmla="*/ 0 h 6872480"/>
              <a:gd name="connsiteX0" fmla="*/ 0 w 5510412"/>
              <a:gd name="connsiteY0" fmla="*/ 0 h 6872480"/>
              <a:gd name="connsiteX1" fmla="*/ 4026638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26638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26638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64345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64345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07276"/>
              <a:gd name="connsiteY0" fmla="*/ 0 h 6872480"/>
              <a:gd name="connsiteX1" fmla="*/ 4064345 w 5507276"/>
              <a:gd name="connsiteY1" fmla="*/ 5113 h 6872480"/>
              <a:gd name="connsiteX2" fmla="*/ 5505960 w 5507276"/>
              <a:gd name="connsiteY2" fmla="*/ 3430780 h 6872480"/>
              <a:gd name="connsiteX3" fmla="*/ 4016319 w 5507276"/>
              <a:gd name="connsiteY3" fmla="*/ 6872480 h 6872480"/>
              <a:gd name="connsiteX4" fmla="*/ 10285 w 5507276"/>
              <a:gd name="connsiteY4" fmla="*/ 6859780 h 6872480"/>
              <a:gd name="connsiteX5" fmla="*/ 0 w 5507276"/>
              <a:gd name="connsiteY5" fmla="*/ 0 h 6872480"/>
              <a:gd name="connsiteX0" fmla="*/ 0 w 5507276"/>
              <a:gd name="connsiteY0" fmla="*/ 0 h 6872480"/>
              <a:gd name="connsiteX1" fmla="*/ 4064345 w 5507276"/>
              <a:gd name="connsiteY1" fmla="*/ 1938 h 6872480"/>
              <a:gd name="connsiteX2" fmla="*/ 5505960 w 5507276"/>
              <a:gd name="connsiteY2" fmla="*/ 3430780 h 6872480"/>
              <a:gd name="connsiteX3" fmla="*/ 4016319 w 5507276"/>
              <a:gd name="connsiteY3" fmla="*/ 6872480 h 6872480"/>
              <a:gd name="connsiteX4" fmla="*/ 10285 w 5507276"/>
              <a:gd name="connsiteY4" fmla="*/ 6859780 h 6872480"/>
              <a:gd name="connsiteX5" fmla="*/ 0 w 5507276"/>
              <a:gd name="connsiteY5" fmla="*/ 0 h 687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7276" h="6872480">
                <a:moveTo>
                  <a:pt x="0" y="0"/>
                </a:moveTo>
                <a:lnTo>
                  <a:pt x="4064345" y="1938"/>
                </a:lnTo>
                <a:cubicBezTo>
                  <a:pt x="4916018" y="733991"/>
                  <a:pt x="5539848" y="2214875"/>
                  <a:pt x="5505960" y="3430780"/>
                </a:cubicBezTo>
                <a:cubicBezTo>
                  <a:pt x="5520188" y="4584772"/>
                  <a:pt x="4990494" y="6057055"/>
                  <a:pt x="4016319" y="6872480"/>
                </a:cubicBezTo>
                <a:lnTo>
                  <a:pt x="10285" y="6859780"/>
                </a:lnTo>
                <a:cubicBezTo>
                  <a:pt x="15692" y="5415705"/>
                  <a:pt x="6524" y="1775686"/>
                  <a:pt x="0" y="0"/>
                </a:cubicBezTo>
                <a:close/>
              </a:path>
            </a:pathLst>
          </a:custGeom>
          <a:noFill/>
        </p:spPr>
        <p:txBody>
          <a:bodyPr lIns="72000" tIns="72000"/>
          <a:lstStyle/>
          <a:p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E709E6-9B6A-0465-024C-E246EDBB8455}"/>
              </a:ext>
            </a:extLst>
          </p:cNvPr>
          <p:cNvCxnSpPr/>
          <p:nvPr userDrawn="1"/>
        </p:nvCxnSpPr>
        <p:spPr>
          <a:xfrm>
            <a:off x="6222600" y="6236280"/>
            <a:ext cx="3366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383FACF5-302A-F1A0-E0AA-DA8EFEA454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22600" y="6278400"/>
            <a:ext cx="3366000" cy="184666"/>
          </a:xfrm>
        </p:spPr>
        <p:txBody>
          <a:bodyPr/>
          <a:lstStyle/>
          <a:p>
            <a:r>
              <a:rPr lang="en-GB"/>
              <a:t>[Insert/Header &amp; Footer]</a:t>
            </a:r>
          </a:p>
        </p:txBody>
      </p:sp>
    </p:spTree>
    <p:extLst>
      <p:ext uri="{BB962C8B-B14F-4D97-AF65-F5344CB8AC3E}">
        <p14:creationId xmlns:p14="http://schemas.microsoft.com/office/powerpoint/2010/main" val="290828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CAC296-D48F-0CFD-8C4F-7BDA35790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D748F-8D21-8598-EAC2-576DAF6B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00" y="3045024"/>
            <a:ext cx="10515600" cy="615553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DF8DF7-C111-2CFB-F3FE-42F784962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400" y="360000"/>
            <a:ext cx="11473200" cy="6138000"/>
          </a:xfrm>
          <a:solidFill>
            <a:schemeClr val="bg2"/>
          </a:solidFill>
        </p:spPr>
        <p:txBody>
          <a:bodyPr lIns="72000" tIns="72000" rIns="72000" bIns="720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9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_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DF8DF7-C111-2CFB-F3FE-42F784962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400" y="360000"/>
            <a:ext cx="11473200" cy="6138000"/>
          </a:xfrm>
          <a:solidFill>
            <a:schemeClr val="bg2"/>
          </a:solidFill>
        </p:spPr>
        <p:txBody>
          <a:bodyPr lIns="72000" tIns="72000" rIns="72000" bIns="720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CF01-CE66-8E71-4D0A-969FC25E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4077072"/>
            <a:ext cx="5421600" cy="430887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A04E60-10D4-0D5D-D995-057420BD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45" y="4813027"/>
            <a:ext cx="2466000" cy="306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A42F9-76D4-2CB5-EFBF-EC833E63FC4B}"/>
              </a:ext>
            </a:extLst>
          </p:cNvPr>
          <p:cNvCxnSpPr/>
          <p:nvPr userDrawn="1"/>
        </p:nvCxnSpPr>
        <p:spPr>
          <a:xfrm>
            <a:off x="1080000" y="5590800"/>
            <a:ext cx="5421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2E23BB-1123-C401-0D64-303116E1A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79" y="5669104"/>
            <a:ext cx="5421600" cy="153888"/>
          </a:xfrm>
        </p:spPr>
        <p:txBody>
          <a:bodyPr wrap="squar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4401F84C-47D4-62B0-768A-54DB31A9F5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210425" y="0"/>
            <a:ext cx="4981575" cy="6867237"/>
          </a:xfrm>
          <a:custGeom>
            <a:avLst/>
            <a:gdLst>
              <a:gd name="connsiteX0" fmla="*/ 0 w 4980871"/>
              <a:gd name="connsiteY0" fmla="*/ 0 h 6858000"/>
              <a:gd name="connsiteX1" fmla="*/ 4980871 w 4980871"/>
              <a:gd name="connsiteY1" fmla="*/ 0 h 6858000"/>
              <a:gd name="connsiteX2" fmla="*/ 4980871 w 4980871"/>
              <a:gd name="connsiteY2" fmla="*/ 6858000 h 6858000"/>
              <a:gd name="connsiteX3" fmla="*/ 0 w 4980871"/>
              <a:gd name="connsiteY3" fmla="*/ 6858000 h 6858000"/>
              <a:gd name="connsiteX4" fmla="*/ 0 w 4980871"/>
              <a:gd name="connsiteY4" fmla="*/ 0 h 6858000"/>
              <a:gd name="connsiteX0" fmla="*/ 704 w 4981575"/>
              <a:gd name="connsiteY0" fmla="*/ 0 h 6858000"/>
              <a:gd name="connsiteX1" fmla="*/ 4981575 w 4981575"/>
              <a:gd name="connsiteY1" fmla="*/ 0 h 6858000"/>
              <a:gd name="connsiteX2" fmla="*/ 4981575 w 4981575"/>
              <a:gd name="connsiteY2" fmla="*/ 6858000 h 6858000"/>
              <a:gd name="connsiteX3" fmla="*/ 704 w 4981575"/>
              <a:gd name="connsiteY3" fmla="*/ 6858000 h 6858000"/>
              <a:gd name="connsiteX4" fmla="*/ 0 w 4981575"/>
              <a:gd name="connsiteY4" fmla="*/ 3429000 h 6858000"/>
              <a:gd name="connsiteX5" fmla="*/ 704 w 4981575"/>
              <a:gd name="connsiteY5" fmla="*/ 0 h 6858000"/>
              <a:gd name="connsiteX0" fmla="*/ 704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704 w 4981575"/>
              <a:gd name="connsiteY5" fmla="*/ 0 h 6867237"/>
              <a:gd name="connsiteX0" fmla="*/ 704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704 w 4981575"/>
              <a:gd name="connsiteY5" fmla="*/ 0 h 6867237"/>
              <a:gd name="connsiteX0" fmla="*/ 1413868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1413868 w 4981575"/>
              <a:gd name="connsiteY5" fmla="*/ 0 h 6867237"/>
              <a:gd name="connsiteX0" fmla="*/ 1413868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1413868 w 4981575"/>
              <a:gd name="connsiteY5" fmla="*/ 0 h 6867237"/>
              <a:gd name="connsiteX0" fmla="*/ 1413868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86158 w 4981575"/>
              <a:gd name="connsiteY3" fmla="*/ 6867237 h 6867237"/>
              <a:gd name="connsiteX4" fmla="*/ 0 w 4981575"/>
              <a:gd name="connsiteY4" fmla="*/ 3429000 h 6867237"/>
              <a:gd name="connsiteX5" fmla="*/ 1413868 w 4981575"/>
              <a:gd name="connsiteY5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1575" h="6867237">
                <a:moveTo>
                  <a:pt x="1413868" y="0"/>
                </a:moveTo>
                <a:lnTo>
                  <a:pt x="4981575" y="0"/>
                </a:lnTo>
                <a:lnTo>
                  <a:pt x="4981575" y="6858000"/>
                </a:lnTo>
                <a:lnTo>
                  <a:pt x="1386158" y="6867237"/>
                </a:lnTo>
                <a:cubicBezTo>
                  <a:pt x="453051" y="5927437"/>
                  <a:pt x="235" y="4572000"/>
                  <a:pt x="0" y="3429000"/>
                </a:cubicBezTo>
                <a:cubicBezTo>
                  <a:pt x="235" y="2286000"/>
                  <a:pt x="416106" y="958272"/>
                  <a:pt x="1413868" y="0"/>
                </a:cubicBezTo>
                <a:close/>
              </a:path>
            </a:pathLst>
          </a:custGeom>
          <a:noFill/>
        </p:spPr>
        <p:txBody>
          <a:bodyPr lIns="72000" tIns="72000" rIns="72000" bIns="72000"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AFFC-7ED2-F87F-73D6-D2BAEDED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14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1D225-98E7-F6E7-C56E-B69F5A6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824585"/>
            <a:ext cx="10752480" cy="56115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5589-2A1D-BDAD-0E61-605C8B51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0" y="2079699"/>
            <a:ext cx="10752480" cy="35292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5967E27-E76A-DA24-AC4D-6DFCBCB943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62280" y="6114240"/>
            <a:ext cx="1511279" cy="311648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5A9472B-5337-6DC6-2584-A886C7AD2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8440" y="6278400"/>
            <a:ext cx="576000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[Insert/Header &amp; Footer]</a:t>
            </a:r>
          </a:p>
        </p:txBody>
      </p:sp>
    </p:spTree>
    <p:extLst>
      <p:ext uri="{BB962C8B-B14F-4D97-AF65-F5344CB8AC3E}">
        <p14:creationId xmlns:p14="http://schemas.microsoft.com/office/powerpoint/2010/main" val="38807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54" r:id="rId8"/>
    <p:sldLayoutId id="2147483667" r:id="rId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67FA6-3326-2664-70FD-DC107433B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1814132"/>
            <a:ext cx="5719246" cy="1846659"/>
          </a:xfrm>
        </p:spPr>
        <p:txBody>
          <a:bodyPr/>
          <a:lstStyle/>
          <a:p>
            <a:r>
              <a:rPr lang="en-US" dirty="0"/>
              <a:t>Holding The Pharmacy to the Same Standards as the Contract Micro Lab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9FB5D1-186F-C82E-B85D-F920FC40F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80" y="3837707"/>
            <a:ext cx="5719246" cy="898195"/>
          </a:xfrm>
        </p:spPr>
        <p:txBody>
          <a:bodyPr/>
          <a:lstStyle/>
          <a:p>
            <a:r>
              <a:rPr lang="en-GB" dirty="0"/>
              <a:t>Abby Roth, CMQ/OE</a:t>
            </a:r>
          </a:p>
          <a:p>
            <a:r>
              <a:rPr lang="en-GB" dirty="0"/>
              <a:t>Pure Microbiology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81C0F51-056E-1A3D-9FBC-AE6B099792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7" r="23445"/>
          <a:stretch/>
        </p:blipFill>
        <p:spPr>
          <a:xfrm>
            <a:off x="7185024" y="0"/>
            <a:ext cx="500697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11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CAAD-65E6-A9BF-03B7-04A6CE7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Manufacturer Qualifications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9C80A3E-296F-18E4-6F3F-D5D349321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962992"/>
              </p:ext>
            </p:extLst>
          </p:nvPr>
        </p:nvGraphicFramePr>
        <p:xfrm>
          <a:off x="1157409" y="1651915"/>
          <a:ext cx="9877181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758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5EA72-492B-EB5F-F496-DA09620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Recordkeeping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4BB4-AFE9-9C25-828F-22F6C896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10750556" cy="35292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Microbiologist training and verification of proficiency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Equipment validation, calibration, and maintenance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Equipment monitoring during test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Critical aspects of test conducted as specified by a procedure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Data and calculations verification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Reports reviewed by quality department or a qualified responsible manager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Investigation of </a:t>
            </a:r>
            <a:r>
              <a:rPr lang="en-US" sz="2400">
                <a:solidFill>
                  <a:schemeClr val="tx2"/>
                </a:solidFill>
              </a:rPr>
              <a:t>data deviations</a:t>
            </a: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4C450D-ECAD-36E8-43BE-9BC8D8E38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According to USP &lt;1117&gt;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19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9DBD-6126-2BDF-266F-16F3D96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827A-DEA4-8783-2D94-B592F108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10750556" cy="3529249"/>
          </a:xfrm>
        </p:spPr>
        <p:txBody>
          <a:bodyPr/>
          <a:lstStyle/>
          <a:p>
            <a:r>
              <a:rPr lang="en-US" sz="2000" dirty="0"/>
              <a:t>USP &lt;797&gt; Pharmaceutical Compounding — Sterile Preparations</a:t>
            </a:r>
          </a:p>
          <a:p>
            <a:r>
              <a:rPr lang="en-US" sz="2000" dirty="0"/>
              <a:t>USP &lt;1116&gt; Microbiological Control and Monitoring of Aseptic Processing Environments</a:t>
            </a:r>
          </a:p>
          <a:p>
            <a:r>
              <a:rPr lang="en-US" sz="2000" dirty="0"/>
              <a:t>USP &lt;1117&gt; Microbiological Best Laboratory Practices</a:t>
            </a:r>
          </a:p>
          <a:p>
            <a:r>
              <a:rPr lang="en-US" sz="2000" dirty="0"/>
              <a:t>CETA CAG-009 Viable Environmental Monitoring for Sterile Compounding Facilities</a:t>
            </a:r>
          </a:p>
          <a:p>
            <a:r>
              <a:rPr lang="en-US" sz="2000" dirty="0"/>
              <a:t>ISO 14698-1:2003 Cleanrooms and Associated Controlled Environments </a:t>
            </a:r>
          </a:p>
          <a:p>
            <a:r>
              <a:rPr lang="en-US" sz="2000" dirty="0"/>
              <a:t>FDA’s Aseptic Processing Guidance</a:t>
            </a:r>
          </a:p>
          <a:p>
            <a:r>
              <a:rPr lang="en-US" sz="2000" dirty="0"/>
              <a:t>CDC’s Biosafety in Microbiological and Biomedical Laboratories</a:t>
            </a:r>
          </a:p>
          <a:p>
            <a:r>
              <a:rPr lang="en-US" sz="2000" dirty="0"/>
              <a:t>State and local requirements for biohazardous waste</a:t>
            </a:r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C2B5-5D4F-6674-6A4E-2FA017208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have a lot of reading to do!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06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lass tubes in laboratory">
            <a:extLst>
              <a:ext uri="{FF2B5EF4-FFF2-40B4-BE49-F238E27FC236}">
                <a16:creationId xmlns:a16="http://schemas.microsoft.com/office/drawing/2014/main" id="{EA2CF86E-3306-1730-E56B-F5CA692883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5764"/>
          <a:stretch/>
        </p:blipFill>
        <p:spPr>
          <a:xfrm>
            <a:off x="358775" y="360363"/>
            <a:ext cx="11474450" cy="61372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05FF43-8FAA-C37D-0A9E-AE9D277B89C9}"/>
              </a:ext>
            </a:extLst>
          </p:cNvPr>
          <p:cNvSpPr txBox="1">
            <a:spLocks/>
          </p:cNvSpPr>
          <p:nvPr/>
        </p:nvSpPr>
        <p:spPr>
          <a:xfrm>
            <a:off x="720720" y="824585"/>
            <a:ext cx="10752480" cy="561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82951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Use USP &lt;1117&gt; as Your Guide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82951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905F8D-74F1-B58E-E7C6-DCA87A401CA0}"/>
              </a:ext>
            </a:extLst>
          </p:cNvPr>
          <p:cNvGraphicFramePr/>
          <p:nvPr/>
        </p:nvGraphicFramePr>
        <p:xfrm>
          <a:off x="4246162" y="1548926"/>
          <a:ext cx="7069538" cy="479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537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9DBD-6126-2BDF-266F-16F3D96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of Laboratory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827A-DEA4-8783-2D94-B592F108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10750556" cy="3953716"/>
          </a:xfrm>
        </p:spPr>
        <p:txBody>
          <a:bodyPr/>
          <a:lstStyle/>
          <a:p>
            <a:r>
              <a:rPr lang="en-US" sz="3200" dirty="0"/>
              <a:t>“Designated person(s) must ensure that SOPs are appropriate and are implemented, which includes ensuring that personnel demonstrate competency in performing every procedure that relates to their job function.”</a:t>
            </a:r>
          </a:p>
          <a:p>
            <a:pPr algn="ctr"/>
            <a:r>
              <a:rPr lang="en-US" sz="3200" dirty="0"/>
              <a:t>					-USP &lt;797&gt; (2022)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C2B5-5D4F-6674-6A4E-2FA017208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Yes, you have lab staff!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39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5EA72-492B-EB5F-F496-DA09620C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600" y="831743"/>
            <a:ext cx="5266081" cy="553998"/>
          </a:xfrm>
        </p:spPr>
        <p:txBody>
          <a:bodyPr/>
          <a:lstStyle/>
          <a:p>
            <a:r>
              <a:rPr lang="en-GB" dirty="0"/>
              <a:t>Training Checklist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A3CB2-C3CC-956D-0C84-5FC2749BA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These are the minimum!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4BB4-AFE9-9C25-828F-22F6C896EF3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2"/>
            <a:r>
              <a:rPr lang="en-GB" sz="2400" dirty="0"/>
              <a:t>Incubation</a:t>
            </a:r>
          </a:p>
          <a:p>
            <a:pPr lvl="2"/>
            <a:r>
              <a:rPr lang="en-GB" sz="2400" dirty="0"/>
              <a:t>Counting colonies</a:t>
            </a:r>
          </a:p>
          <a:p>
            <a:pPr lvl="2"/>
            <a:r>
              <a:rPr lang="en-GB" sz="2400" dirty="0"/>
              <a:t>Reading media-fill tests</a:t>
            </a:r>
          </a:p>
          <a:p>
            <a:pPr lvl="2"/>
            <a:r>
              <a:rPr lang="en-GB" sz="2400" dirty="0"/>
              <a:t>Documentation </a:t>
            </a:r>
          </a:p>
          <a:p>
            <a:pPr lvl="2"/>
            <a:r>
              <a:rPr lang="en-GB" sz="2400" dirty="0"/>
              <a:t>Shipping samples to the contract lab</a:t>
            </a:r>
          </a:p>
          <a:p>
            <a:pPr lvl="2"/>
            <a:r>
              <a:rPr lang="en-GB" sz="2400" dirty="0"/>
              <a:t>Sample disposal</a:t>
            </a:r>
          </a:p>
          <a:p>
            <a:pPr lvl="2"/>
            <a:r>
              <a:rPr lang="en-GB" sz="2400" dirty="0"/>
              <a:t>Identifying exceeded action levels</a:t>
            </a:r>
          </a:p>
          <a:p>
            <a:pPr lvl="2"/>
            <a:endParaRPr lang="en-GB" sz="2400" dirty="0"/>
          </a:p>
        </p:txBody>
      </p:sp>
      <p:pic>
        <p:nvPicPr>
          <p:cNvPr id="10" name="Picture Placeholder 9" descr="A close up of a petri dish&#10;&#10;Description automatically generated">
            <a:extLst>
              <a:ext uri="{FF2B5EF4-FFF2-40B4-BE49-F238E27FC236}">
                <a16:creationId xmlns:a16="http://schemas.microsoft.com/office/drawing/2014/main" id="{AEB5F9C9-1F06-A060-8181-242026E07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r="1995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39999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5EA72-492B-EB5F-F496-DA09620C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600" y="831743"/>
            <a:ext cx="5266081" cy="553998"/>
          </a:xfrm>
        </p:spPr>
        <p:txBody>
          <a:bodyPr/>
          <a:lstStyle/>
          <a:p>
            <a:r>
              <a:rPr lang="en-GB" dirty="0"/>
              <a:t>Equipment Validation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74BB4-AFE9-9C25-828F-22F6C896EF3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4526" y="1748229"/>
            <a:ext cx="5264155" cy="35292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Part of equipment qualification</a:t>
            </a:r>
          </a:p>
          <a:p>
            <a:pPr marL="2286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Installation Qualification (IQ)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Operational Qualification (OQ)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Performance Qualification (PQ)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Includes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temperature mapping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</a:rPr>
              <a:t>open door study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power-off study</a:t>
            </a:r>
          </a:p>
          <a:p>
            <a:pPr lvl="2"/>
            <a:endParaRPr lang="en-GB" sz="2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EB5F9C9-1F06-A060-8181-242026E07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9692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76537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9DBD-6126-2BDF-266F-16F3D96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Media-Fill Incubation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C2B5-5D4F-6674-6A4E-2FA017208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choice but option 1 matches </a:t>
            </a:r>
            <a:r>
              <a:rPr lang="en-US"/>
              <a:t>FDA’s guidance.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7547585-1482-8734-5338-83D320685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018208"/>
              </p:ext>
            </p:extLst>
          </p:nvPr>
        </p:nvGraphicFramePr>
        <p:xfrm>
          <a:off x="720725" y="2079625"/>
          <a:ext cx="5264150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6651C85-B057-DCA8-D1F0-DA014F52113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790839287"/>
              </p:ext>
            </p:extLst>
          </p:nvPr>
        </p:nvGraphicFramePr>
        <p:xfrm>
          <a:off x="6207125" y="2079625"/>
          <a:ext cx="5264150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07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9DBD-6126-2BDF-266F-16F3D96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Plated Media Incubation – Single Plate 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C2B5-5D4F-6674-6A4E-2FA017208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Best Practice</a:t>
            </a:r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4EDD973B-B1EA-7BAE-102C-E087DB038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41215"/>
              </p:ext>
            </p:extLst>
          </p:nvPr>
        </p:nvGraphicFramePr>
        <p:xfrm>
          <a:off x="1970386" y="1893451"/>
          <a:ext cx="8249297" cy="414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0053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9DBD-6126-2BDF-266F-16F3D963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Plated Media Incubation – Dual Plate 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EC2B5-5D4F-6674-6A4E-2FA017208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Best Practice</a:t>
            </a:r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9214C2A0-3A4F-594A-245B-4E3F034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950380"/>
              </p:ext>
            </p:extLst>
          </p:nvPr>
        </p:nvGraphicFramePr>
        <p:xfrm>
          <a:off x="-740434" y="1923050"/>
          <a:ext cx="8249297" cy="414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548CA5-72C4-0A43-2D46-A235C27956DB}"/>
              </a:ext>
            </a:extLst>
          </p:cNvPr>
          <p:cNvSpPr/>
          <p:nvPr/>
        </p:nvSpPr>
        <p:spPr>
          <a:xfrm>
            <a:off x="6319511" y="1915930"/>
            <a:ext cx="4939035" cy="649220"/>
          </a:xfrm>
          <a:custGeom>
            <a:avLst/>
            <a:gdLst>
              <a:gd name="connsiteX0" fmla="*/ 0 w 4939035"/>
              <a:gd name="connsiteY0" fmla="*/ 64922 h 649220"/>
              <a:gd name="connsiteX1" fmla="*/ 64922 w 4939035"/>
              <a:gd name="connsiteY1" fmla="*/ 0 h 649220"/>
              <a:gd name="connsiteX2" fmla="*/ 4874113 w 4939035"/>
              <a:gd name="connsiteY2" fmla="*/ 0 h 649220"/>
              <a:gd name="connsiteX3" fmla="*/ 4939035 w 4939035"/>
              <a:gd name="connsiteY3" fmla="*/ 64922 h 649220"/>
              <a:gd name="connsiteX4" fmla="*/ 4939035 w 4939035"/>
              <a:gd name="connsiteY4" fmla="*/ 584298 h 649220"/>
              <a:gd name="connsiteX5" fmla="*/ 4874113 w 4939035"/>
              <a:gd name="connsiteY5" fmla="*/ 649220 h 649220"/>
              <a:gd name="connsiteX6" fmla="*/ 64922 w 4939035"/>
              <a:gd name="connsiteY6" fmla="*/ 649220 h 649220"/>
              <a:gd name="connsiteX7" fmla="*/ 0 w 4939035"/>
              <a:gd name="connsiteY7" fmla="*/ 584298 h 649220"/>
              <a:gd name="connsiteX8" fmla="*/ 0 w 4939035"/>
              <a:gd name="connsiteY8" fmla="*/ 64922 h 64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9035" h="649220">
                <a:moveTo>
                  <a:pt x="0" y="64922"/>
                </a:moveTo>
                <a:cubicBezTo>
                  <a:pt x="0" y="29067"/>
                  <a:pt x="29067" y="0"/>
                  <a:pt x="64922" y="0"/>
                </a:cubicBezTo>
                <a:lnTo>
                  <a:pt x="4874113" y="0"/>
                </a:lnTo>
                <a:cubicBezTo>
                  <a:pt x="4909968" y="0"/>
                  <a:pt x="4939035" y="29067"/>
                  <a:pt x="4939035" y="64922"/>
                </a:cubicBezTo>
                <a:lnTo>
                  <a:pt x="4939035" y="584298"/>
                </a:lnTo>
                <a:cubicBezTo>
                  <a:pt x="4939035" y="620153"/>
                  <a:pt x="4909968" y="649220"/>
                  <a:pt x="4874113" y="649220"/>
                </a:cubicBezTo>
                <a:lnTo>
                  <a:pt x="64922" y="649220"/>
                </a:lnTo>
                <a:cubicBezTo>
                  <a:pt x="29067" y="649220"/>
                  <a:pt x="0" y="620153"/>
                  <a:pt x="0" y="584298"/>
                </a:cubicBezTo>
                <a:lnTo>
                  <a:pt x="0" y="6492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495" tIns="49495" rIns="49495" bIns="494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>
                <a:latin typeface="+mj-lt"/>
              </a:rPr>
              <a:t>Fungal</a:t>
            </a:r>
            <a:endParaRPr lang="en-US" sz="2400" kern="1200" dirty="0">
              <a:latin typeface="+mj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62C9D0-C10D-F457-41B0-16CE2D4D8A46}"/>
              </a:ext>
            </a:extLst>
          </p:cNvPr>
          <p:cNvSpPr/>
          <p:nvPr/>
        </p:nvSpPr>
        <p:spPr>
          <a:xfrm>
            <a:off x="6320146" y="2786604"/>
            <a:ext cx="4937765" cy="649220"/>
          </a:xfrm>
          <a:custGeom>
            <a:avLst/>
            <a:gdLst>
              <a:gd name="connsiteX0" fmla="*/ 0 w 4937765"/>
              <a:gd name="connsiteY0" fmla="*/ 64922 h 649220"/>
              <a:gd name="connsiteX1" fmla="*/ 64922 w 4937765"/>
              <a:gd name="connsiteY1" fmla="*/ 0 h 649220"/>
              <a:gd name="connsiteX2" fmla="*/ 4872843 w 4937765"/>
              <a:gd name="connsiteY2" fmla="*/ 0 h 649220"/>
              <a:gd name="connsiteX3" fmla="*/ 4937765 w 4937765"/>
              <a:gd name="connsiteY3" fmla="*/ 64922 h 649220"/>
              <a:gd name="connsiteX4" fmla="*/ 4937765 w 4937765"/>
              <a:gd name="connsiteY4" fmla="*/ 584298 h 649220"/>
              <a:gd name="connsiteX5" fmla="*/ 4872843 w 4937765"/>
              <a:gd name="connsiteY5" fmla="*/ 649220 h 649220"/>
              <a:gd name="connsiteX6" fmla="*/ 64922 w 4937765"/>
              <a:gd name="connsiteY6" fmla="*/ 649220 h 649220"/>
              <a:gd name="connsiteX7" fmla="*/ 0 w 4937765"/>
              <a:gd name="connsiteY7" fmla="*/ 584298 h 649220"/>
              <a:gd name="connsiteX8" fmla="*/ 0 w 4937765"/>
              <a:gd name="connsiteY8" fmla="*/ 64922 h 64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7765" h="649220">
                <a:moveTo>
                  <a:pt x="0" y="64922"/>
                </a:moveTo>
                <a:cubicBezTo>
                  <a:pt x="0" y="29067"/>
                  <a:pt x="29067" y="0"/>
                  <a:pt x="64922" y="0"/>
                </a:cubicBezTo>
                <a:lnTo>
                  <a:pt x="4872843" y="0"/>
                </a:lnTo>
                <a:cubicBezTo>
                  <a:pt x="4908698" y="0"/>
                  <a:pt x="4937765" y="29067"/>
                  <a:pt x="4937765" y="64922"/>
                </a:cubicBezTo>
                <a:lnTo>
                  <a:pt x="4937765" y="584298"/>
                </a:lnTo>
                <a:cubicBezTo>
                  <a:pt x="4937765" y="620153"/>
                  <a:pt x="4908698" y="649220"/>
                  <a:pt x="4872843" y="649220"/>
                </a:cubicBezTo>
                <a:lnTo>
                  <a:pt x="64922" y="649220"/>
                </a:lnTo>
                <a:cubicBezTo>
                  <a:pt x="29067" y="649220"/>
                  <a:pt x="0" y="620153"/>
                  <a:pt x="0" y="584298"/>
                </a:cubicBezTo>
                <a:lnTo>
                  <a:pt x="0" y="6492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95" tIns="49495" rIns="49495" bIns="494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 to 25 °C for 5 to 7 days</a:t>
            </a:r>
            <a:endParaRPr lang="en-US" sz="24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4E5D99-9F32-8F79-F549-8F26A98DE409}"/>
              </a:ext>
            </a:extLst>
          </p:cNvPr>
          <p:cNvSpPr/>
          <p:nvPr/>
        </p:nvSpPr>
        <p:spPr>
          <a:xfrm>
            <a:off x="6320146" y="3668703"/>
            <a:ext cx="4937765" cy="649220"/>
          </a:xfrm>
          <a:custGeom>
            <a:avLst/>
            <a:gdLst>
              <a:gd name="connsiteX0" fmla="*/ 0 w 4937765"/>
              <a:gd name="connsiteY0" fmla="*/ 64922 h 649220"/>
              <a:gd name="connsiteX1" fmla="*/ 64922 w 4937765"/>
              <a:gd name="connsiteY1" fmla="*/ 0 h 649220"/>
              <a:gd name="connsiteX2" fmla="*/ 4872843 w 4937765"/>
              <a:gd name="connsiteY2" fmla="*/ 0 h 649220"/>
              <a:gd name="connsiteX3" fmla="*/ 4937765 w 4937765"/>
              <a:gd name="connsiteY3" fmla="*/ 64922 h 649220"/>
              <a:gd name="connsiteX4" fmla="*/ 4937765 w 4937765"/>
              <a:gd name="connsiteY4" fmla="*/ 584298 h 649220"/>
              <a:gd name="connsiteX5" fmla="*/ 4872843 w 4937765"/>
              <a:gd name="connsiteY5" fmla="*/ 649220 h 649220"/>
              <a:gd name="connsiteX6" fmla="*/ 64922 w 4937765"/>
              <a:gd name="connsiteY6" fmla="*/ 649220 h 649220"/>
              <a:gd name="connsiteX7" fmla="*/ 0 w 4937765"/>
              <a:gd name="connsiteY7" fmla="*/ 584298 h 649220"/>
              <a:gd name="connsiteX8" fmla="*/ 0 w 4937765"/>
              <a:gd name="connsiteY8" fmla="*/ 64922 h 64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7765" h="649220">
                <a:moveTo>
                  <a:pt x="0" y="64922"/>
                </a:moveTo>
                <a:cubicBezTo>
                  <a:pt x="0" y="29067"/>
                  <a:pt x="29067" y="0"/>
                  <a:pt x="64922" y="0"/>
                </a:cubicBezTo>
                <a:lnTo>
                  <a:pt x="4872843" y="0"/>
                </a:lnTo>
                <a:cubicBezTo>
                  <a:pt x="4908698" y="0"/>
                  <a:pt x="4937765" y="29067"/>
                  <a:pt x="4937765" y="64922"/>
                </a:cubicBezTo>
                <a:lnTo>
                  <a:pt x="4937765" y="584298"/>
                </a:lnTo>
                <a:cubicBezTo>
                  <a:pt x="4937765" y="620153"/>
                  <a:pt x="4908698" y="649220"/>
                  <a:pt x="4872843" y="649220"/>
                </a:cubicBezTo>
                <a:lnTo>
                  <a:pt x="64922" y="649220"/>
                </a:lnTo>
                <a:cubicBezTo>
                  <a:pt x="29067" y="649220"/>
                  <a:pt x="0" y="620153"/>
                  <a:pt x="0" y="584298"/>
                </a:cubicBezTo>
                <a:lnTo>
                  <a:pt x="0" y="64922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-2963584"/>
              <a:satOff val="-3336"/>
              <a:lumOff val="-393"/>
              <a:alphaOff val="0"/>
            </a:schemeClr>
          </a:lnRef>
          <a:fillRef idx="1">
            <a:schemeClr val="accent2">
              <a:tint val="40000"/>
              <a:alpha val="90000"/>
              <a:hueOff val="-2963584"/>
              <a:satOff val="-3336"/>
              <a:lumOff val="-393"/>
              <a:alphaOff val="0"/>
            </a:schemeClr>
          </a:fillRef>
          <a:effectRef idx="0">
            <a:schemeClr val="accent2">
              <a:tint val="40000"/>
              <a:alpha val="90000"/>
              <a:hueOff val="-2963584"/>
              <a:satOff val="-3336"/>
              <a:lumOff val="-3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95" tIns="49495" rIns="49495" bIns="494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at end of incubation</a:t>
            </a:r>
            <a:endParaRPr lang="en-US" sz="24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065BB4F-FFE6-8147-9876-AFE19AF5CE29}"/>
              </a:ext>
            </a:extLst>
          </p:cNvPr>
          <p:cNvSpPr/>
          <p:nvPr/>
        </p:nvSpPr>
        <p:spPr>
          <a:xfrm rot="5400000">
            <a:off x="8732356" y="2609226"/>
            <a:ext cx="113344" cy="11334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A6D3F9-1912-B065-743B-D12DB74FA2EE}"/>
              </a:ext>
            </a:extLst>
          </p:cNvPr>
          <p:cNvSpPr/>
          <p:nvPr/>
        </p:nvSpPr>
        <p:spPr>
          <a:xfrm rot="5400000">
            <a:off x="8740143" y="3537482"/>
            <a:ext cx="113344" cy="113344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770569"/>
              <a:satOff val="0"/>
              <a:lumOff val="-1372"/>
              <a:alphaOff val="0"/>
            </a:schemeClr>
          </a:fillRef>
          <a:effectRef idx="0">
            <a:schemeClr val="accent2">
              <a:hueOff val="-1770569"/>
              <a:satOff val="0"/>
              <a:lumOff val="-137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322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DkJ7O1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ontec Healthcare">
      <a:dk1>
        <a:sysClr val="windowText" lastClr="000000"/>
      </a:dk1>
      <a:lt1>
        <a:sysClr val="window" lastClr="FFFFFF"/>
      </a:lt1>
      <a:dk2>
        <a:srgbClr val="082951"/>
      </a:dk2>
      <a:lt2>
        <a:srgbClr val="F4F1F2"/>
      </a:lt2>
      <a:accent1>
        <a:srgbClr val="082951"/>
      </a:accent1>
      <a:accent2>
        <a:srgbClr val="0069B4"/>
      </a:accent2>
      <a:accent3>
        <a:srgbClr val="00ADA0"/>
      </a:accent3>
      <a:accent4>
        <a:srgbClr val="F4F1F2"/>
      </a:accent4>
      <a:accent5>
        <a:srgbClr val="333333"/>
      </a:accent5>
      <a:accent6>
        <a:srgbClr val="333333"/>
      </a:accent6>
      <a:hlink>
        <a:srgbClr val="00ADA0"/>
      </a:hlink>
      <a:folHlink>
        <a:srgbClr val="00ADA0"/>
      </a:folHlink>
    </a:clrScheme>
    <a:fontScheme name="Custom 9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A58A8F58F664CA98725B4F020957F" ma:contentTypeVersion="12" ma:contentTypeDescription="Create a new document." ma:contentTypeScope="" ma:versionID="f5a0d8b18994c5fbd9922ea6e714e4fa">
  <xsd:schema xmlns:xsd="http://www.w3.org/2001/XMLSchema" xmlns:xs="http://www.w3.org/2001/XMLSchema" xmlns:p="http://schemas.microsoft.com/office/2006/metadata/properties" xmlns:ns2="2f76149b-2e52-4f0d-8295-0e5402c95a29" xmlns:ns3="c5d8089e-d22b-4b23-8e47-6a7f32bc48d0" targetNamespace="http://schemas.microsoft.com/office/2006/metadata/properties" ma:root="true" ma:fieldsID="403396435493ecbcb709066ee132554c" ns2:_="" ns3:_="">
    <xsd:import namespace="2f76149b-2e52-4f0d-8295-0e5402c95a29"/>
    <xsd:import namespace="c5d8089e-d22b-4b23-8e47-6a7f32bc4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149b-2e52-4f0d-8295-0e5402c95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4497f5-4189-4d83-b024-7b090d471b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8089e-d22b-4b23-8e47-6a7f32bc48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42b3b3-34df-42e3-96d5-dc73320e3dc9}" ma:internalName="TaxCatchAll" ma:showField="CatchAllData" ma:web="c5d8089e-d22b-4b23-8e47-6a7f32bc4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8089e-d22b-4b23-8e47-6a7f32bc48d0" xsi:nil="true"/>
    <lcf76f155ced4ddcb4097134ff3c332f xmlns="2f76149b-2e52-4f0d-8295-0e5402c95a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B6BF1-66CD-4C61-BCD0-25277CECE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6149b-2e52-4f0d-8295-0e5402c95a29"/>
    <ds:schemaRef ds:uri="c5d8089e-d22b-4b23-8e47-6a7f32bc4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BF3C5-D3A4-4D11-A5A7-54D63BB7F16F}">
  <ds:schemaRefs>
    <ds:schemaRef ds:uri="http://schemas.microsoft.com/office/2006/metadata/properties"/>
    <ds:schemaRef ds:uri="http://schemas.microsoft.com/office/infopath/2007/PartnerControls"/>
    <ds:schemaRef ds:uri="c5d8089e-d22b-4b23-8e47-6a7f32bc48d0"/>
    <ds:schemaRef ds:uri="2f76149b-2e52-4f0d-8295-0e5402c95a29"/>
  </ds:schemaRefs>
</ds:datastoreItem>
</file>

<file path=customXml/itemProps3.xml><?xml version="1.0" encoding="utf-8"?>
<ds:datastoreItem xmlns:ds="http://schemas.openxmlformats.org/officeDocument/2006/customXml" ds:itemID="{B34EDAF9-017B-4167-8B34-5E30A8F768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570</Words>
  <Application>Microsoft Office PowerPoint</Application>
  <PresentationFormat>Widescreen</PresentationFormat>
  <Paragraphs>94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Lato</vt:lpstr>
      <vt:lpstr>Lato Semibold</vt:lpstr>
      <vt:lpstr>Symbol</vt:lpstr>
      <vt:lpstr>Tahoma</vt:lpstr>
      <vt:lpstr>Office Theme</vt:lpstr>
      <vt:lpstr>Holding The Pharmacy to the Same Standards as the Contract Micro Lab</vt:lpstr>
      <vt:lpstr>Resources</vt:lpstr>
      <vt:lpstr>PowerPoint Presentation</vt:lpstr>
      <vt:lpstr>Training of Laboratory Staff</vt:lpstr>
      <vt:lpstr>Training Checklist</vt:lpstr>
      <vt:lpstr>Equipment Validation</vt:lpstr>
      <vt:lpstr>Media-Fill Incubation</vt:lpstr>
      <vt:lpstr>Plated Media Incubation – Single Plate Method</vt:lpstr>
      <vt:lpstr>Plated Media Incubation – Dual Plate Method</vt:lpstr>
      <vt:lpstr>Media Manufacturer Qualifications</vt:lpstr>
      <vt:lpstr>Recordkeeping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Mckay</dc:creator>
  <cp:lastModifiedBy>Abby Roth</cp:lastModifiedBy>
  <cp:revision>72</cp:revision>
  <dcterms:created xsi:type="dcterms:W3CDTF">2022-06-15T15:20:29Z</dcterms:created>
  <dcterms:modified xsi:type="dcterms:W3CDTF">2023-10-10T16:23:23Z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0x0101007DEA58A8F58F664CA98725B4F020957F</vt:lpwstr>
  </property>
  <property fmtid="{D5CDD505-2E9C-101B-9397-08002B2CF9AE}" pid="3" name="ArticulateGUID">
    <vt:lpwstr>39884D1B-7C6A-4079-B339-8DFD738A051E</vt:lpwstr>
  </property>
  <property fmtid="{D5CDD505-2E9C-101B-9397-08002B2CF9AE}" pid="4" name="ArticulatePath">
    <vt:lpwstr>https://d.docs.live.net/fb45f0d33f6317d0/Documents/Pure Microbiology Clients/Contec/MyMarketing_Contec Healthcare Powerpoint Template16x9</vt:lpwstr>
  </property>
</Properties>
</file>